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8"/>
  </p:notesMasterIdLst>
  <p:sldIdLst>
    <p:sldId id="256" r:id="rId2"/>
    <p:sldId id="270" r:id="rId3"/>
    <p:sldId id="271" r:id="rId4"/>
    <p:sldId id="272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7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119"/>
    <p:restoredTop sz="96070"/>
  </p:normalViewPr>
  <p:slideViewPr>
    <p:cSldViewPr snapToGrid="0">
      <p:cViewPr varScale="1">
        <p:scale>
          <a:sx n="95" d="100"/>
          <a:sy n="95" d="100"/>
        </p:scale>
        <p:origin x="216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A3E6C2-63C1-C842-BE55-469B4E0D5FC3}" type="doc">
      <dgm:prSet loTypeId="urn:microsoft.com/office/officeart/2008/layout/HalfCircleOrganizationChar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03BBDB3B-6AF8-1E41-943E-39F9218CE2C7}">
      <dgm:prSet phldrT="[Text]"/>
      <dgm:spPr/>
      <dgm:t>
        <a:bodyPr/>
        <a:lstStyle/>
        <a:p>
          <a:r>
            <a:rPr lang="en-GB" dirty="0"/>
            <a:t>Finite Automata (FA)</a:t>
          </a:r>
        </a:p>
      </dgm:t>
    </dgm:pt>
    <dgm:pt modelId="{CC312E51-06AE-B24F-BF1E-FF008FEF8487}" type="parTrans" cxnId="{B50FB2DB-9E1A-E342-8963-F6C19E6719DB}">
      <dgm:prSet/>
      <dgm:spPr/>
      <dgm:t>
        <a:bodyPr/>
        <a:lstStyle/>
        <a:p>
          <a:endParaRPr lang="en-GB"/>
        </a:p>
      </dgm:t>
    </dgm:pt>
    <dgm:pt modelId="{5CD1D93A-A55F-9B4D-AAE3-4D66CC71D50C}" type="sibTrans" cxnId="{B50FB2DB-9E1A-E342-8963-F6C19E6719DB}">
      <dgm:prSet/>
      <dgm:spPr/>
      <dgm:t>
        <a:bodyPr/>
        <a:lstStyle/>
        <a:p>
          <a:endParaRPr lang="en-GB"/>
        </a:p>
      </dgm:t>
    </dgm:pt>
    <dgm:pt modelId="{12B3386E-11D4-6845-8E8D-2519ABAE5B0E}" type="asst">
      <dgm:prSet phldrT="[Text]"/>
      <dgm:spPr/>
      <dgm:t>
        <a:bodyPr/>
        <a:lstStyle/>
        <a:p>
          <a:r>
            <a:rPr lang="en-GB" dirty="0"/>
            <a:t>FA with Output</a:t>
          </a:r>
        </a:p>
      </dgm:t>
    </dgm:pt>
    <dgm:pt modelId="{076D2259-89C4-2C4B-A9C8-C5E89EDA7042}" type="parTrans" cxnId="{CE61E12B-96A5-4A44-A2B9-DF9B3440A907}">
      <dgm:prSet/>
      <dgm:spPr/>
      <dgm:t>
        <a:bodyPr/>
        <a:lstStyle/>
        <a:p>
          <a:endParaRPr lang="en-GB"/>
        </a:p>
      </dgm:t>
    </dgm:pt>
    <dgm:pt modelId="{7AFE36B9-70DE-9C43-AC81-48409AD3C83A}" type="sibTrans" cxnId="{CE61E12B-96A5-4A44-A2B9-DF9B3440A907}">
      <dgm:prSet/>
      <dgm:spPr/>
      <dgm:t>
        <a:bodyPr/>
        <a:lstStyle/>
        <a:p>
          <a:endParaRPr lang="en-GB"/>
        </a:p>
      </dgm:t>
    </dgm:pt>
    <dgm:pt modelId="{D978881C-8E84-3F4E-BA2F-D545A07CF263}">
      <dgm:prSet phldrT="[Text]"/>
      <dgm:spPr/>
      <dgm:t>
        <a:bodyPr/>
        <a:lstStyle/>
        <a:p>
          <a:r>
            <a:rPr lang="en-GB" dirty="0"/>
            <a:t>DFA</a:t>
          </a:r>
        </a:p>
      </dgm:t>
    </dgm:pt>
    <dgm:pt modelId="{CD607443-82D5-A241-A26F-123C89279A58}" type="parTrans" cxnId="{2830A55A-617F-E64B-9B22-8976869DFC4F}">
      <dgm:prSet/>
      <dgm:spPr/>
      <dgm:t>
        <a:bodyPr/>
        <a:lstStyle/>
        <a:p>
          <a:endParaRPr lang="en-GB"/>
        </a:p>
      </dgm:t>
    </dgm:pt>
    <dgm:pt modelId="{F0540A81-6C1F-874C-A564-028E5938E83E}" type="sibTrans" cxnId="{2830A55A-617F-E64B-9B22-8976869DFC4F}">
      <dgm:prSet/>
      <dgm:spPr/>
      <dgm:t>
        <a:bodyPr/>
        <a:lstStyle/>
        <a:p>
          <a:endParaRPr lang="en-GB"/>
        </a:p>
      </dgm:t>
    </dgm:pt>
    <dgm:pt modelId="{00268232-8313-7045-A49A-E640F96C9774}">
      <dgm:prSet phldrT="[Text]"/>
      <dgm:spPr/>
      <dgm:t>
        <a:bodyPr/>
        <a:lstStyle/>
        <a:p>
          <a:r>
            <a:rPr lang="en-GB" dirty="0" err="1"/>
            <a:t>Mooley</a:t>
          </a:r>
          <a:endParaRPr lang="en-GB" dirty="0"/>
        </a:p>
      </dgm:t>
    </dgm:pt>
    <dgm:pt modelId="{C52D2139-5637-5845-BFEE-881E14AA7A8D}" type="parTrans" cxnId="{7679A961-FB94-E14D-895A-3F71B0FC3781}">
      <dgm:prSet/>
      <dgm:spPr/>
      <dgm:t>
        <a:bodyPr/>
        <a:lstStyle/>
        <a:p>
          <a:endParaRPr lang="en-GB"/>
        </a:p>
      </dgm:t>
    </dgm:pt>
    <dgm:pt modelId="{E2A02A06-D8C7-ED41-AD90-469F8D7661AB}" type="sibTrans" cxnId="{7679A961-FB94-E14D-895A-3F71B0FC3781}">
      <dgm:prSet/>
      <dgm:spPr/>
      <dgm:t>
        <a:bodyPr/>
        <a:lstStyle/>
        <a:p>
          <a:endParaRPr lang="en-GB"/>
        </a:p>
      </dgm:t>
    </dgm:pt>
    <dgm:pt modelId="{5690385A-28A7-114D-92A8-C53C3935E4D2}" type="asst">
      <dgm:prSet/>
      <dgm:spPr/>
      <dgm:t>
        <a:bodyPr/>
        <a:lstStyle/>
        <a:p>
          <a:r>
            <a:rPr lang="en-GB" dirty="0"/>
            <a:t>FA without Output</a:t>
          </a:r>
        </a:p>
      </dgm:t>
    </dgm:pt>
    <dgm:pt modelId="{F9D16AED-140F-0041-8588-1181D9629F5D}" type="parTrans" cxnId="{98CED1B8-6F0E-364E-9C2E-3DFE2EC6101B}">
      <dgm:prSet/>
      <dgm:spPr/>
      <dgm:t>
        <a:bodyPr/>
        <a:lstStyle/>
        <a:p>
          <a:endParaRPr lang="en-GB"/>
        </a:p>
      </dgm:t>
    </dgm:pt>
    <dgm:pt modelId="{D50A74CE-3AC8-E448-B834-887BC322EE99}" type="sibTrans" cxnId="{98CED1B8-6F0E-364E-9C2E-3DFE2EC6101B}">
      <dgm:prSet/>
      <dgm:spPr/>
      <dgm:t>
        <a:bodyPr/>
        <a:lstStyle/>
        <a:p>
          <a:endParaRPr lang="en-GB"/>
        </a:p>
      </dgm:t>
    </dgm:pt>
    <dgm:pt modelId="{E3CB67D4-A705-E149-AC1D-C440D98A3A0A}">
      <dgm:prSet/>
      <dgm:spPr/>
      <dgm:t>
        <a:bodyPr/>
        <a:lstStyle/>
        <a:p>
          <a:r>
            <a:rPr lang="en-GB" dirty="0"/>
            <a:t>NFA</a:t>
          </a:r>
        </a:p>
      </dgm:t>
    </dgm:pt>
    <dgm:pt modelId="{430E5C34-CFFA-654A-A92F-BE17861B7232}" type="parTrans" cxnId="{87C34128-F8AA-2F4F-87CE-4DA68C4F4623}">
      <dgm:prSet/>
      <dgm:spPr/>
      <dgm:t>
        <a:bodyPr/>
        <a:lstStyle/>
        <a:p>
          <a:endParaRPr lang="en-GB"/>
        </a:p>
      </dgm:t>
    </dgm:pt>
    <dgm:pt modelId="{59EF95F1-2E50-E545-8BED-E4C8E41A05FA}" type="sibTrans" cxnId="{87C34128-F8AA-2F4F-87CE-4DA68C4F4623}">
      <dgm:prSet/>
      <dgm:spPr/>
      <dgm:t>
        <a:bodyPr/>
        <a:lstStyle/>
        <a:p>
          <a:endParaRPr lang="en-GB"/>
        </a:p>
      </dgm:t>
    </dgm:pt>
    <dgm:pt modelId="{B2D6FE6C-F9EB-094D-B086-A09D5AD6C196}">
      <dgm:prSet/>
      <dgm:spPr/>
      <dgm:t>
        <a:bodyPr/>
        <a:lstStyle/>
        <a:p>
          <a:r>
            <a:rPr lang="en-GB" dirty="0"/>
            <a:t>NFA epsilon</a:t>
          </a:r>
        </a:p>
      </dgm:t>
    </dgm:pt>
    <dgm:pt modelId="{F7F1EDB3-72BB-A041-AE8B-4F89E7F0426A}" type="parTrans" cxnId="{A9A40235-EA6B-3C43-BE53-197C19EF1CD9}">
      <dgm:prSet/>
      <dgm:spPr/>
      <dgm:t>
        <a:bodyPr/>
        <a:lstStyle/>
        <a:p>
          <a:endParaRPr lang="en-GB"/>
        </a:p>
      </dgm:t>
    </dgm:pt>
    <dgm:pt modelId="{FE71E774-2B69-CD4B-BDBB-3EFD618BFD16}" type="sibTrans" cxnId="{A9A40235-EA6B-3C43-BE53-197C19EF1CD9}">
      <dgm:prSet/>
      <dgm:spPr/>
      <dgm:t>
        <a:bodyPr/>
        <a:lstStyle/>
        <a:p>
          <a:endParaRPr lang="en-GB"/>
        </a:p>
      </dgm:t>
    </dgm:pt>
    <dgm:pt modelId="{1369F3E4-34DA-774B-A466-7D7FD9831961}">
      <dgm:prSet/>
      <dgm:spPr/>
      <dgm:t>
        <a:bodyPr/>
        <a:lstStyle/>
        <a:p>
          <a:r>
            <a:rPr lang="en-GB" dirty="0"/>
            <a:t>Mealy</a:t>
          </a:r>
        </a:p>
      </dgm:t>
    </dgm:pt>
    <dgm:pt modelId="{FE91822C-9AAD-8B4D-9D82-71DFE3BFBDAC}" type="parTrans" cxnId="{241B0636-1EFD-024D-B688-5C564EAA7173}">
      <dgm:prSet/>
      <dgm:spPr/>
      <dgm:t>
        <a:bodyPr/>
        <a:lstStyle/>
        <a:p>
          <a:endParaRPr lang="en-GB"/>
        </a:p>
      </dgm:t>
    </dgm:pt>
    <dgm:pt modelId="{F2F15C9F-8CC0-1E49-849F-E95D9527D5F0}" type="sibTrans" cxnId="{241B0636-1EFD-024D-B688-5C564EAA7173}">
      <dgm:prSet/>
      <dgm:spPr/>
      <dgm:t>
        <a:bodyPr/>
        <a:lstStyle/>
        <a:p>
          <a:endParaRPr lang="en-GB"/>
        </a:p>
      </dgm:t>
    </dgm:pt>
    <dgm:pt modelId="{18743DDC-33B3-DD42-8020-5FB6FACFFBEE}" type="pres">
      <dgm:prSet presAssocID="{E3A3E6C2-63C1-C842-BE55-469B4E0D5FC3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C69DCE4-00CD-A147-85D9-9F02FCD24E55}" type="pres">
      <dgm:prSet presAssocID="{03BBDB3B-6AF8-1E41-943E-39F9218CE2C7}" presName="hierRoot1" presStyleCnt="0">
        <dgm:presLayoutVars>
          <dgm:hierBranch val="init"/>
        </dgm:presLayoutVars>
      </dgm:prSet>
      <dgm:spPr/>
    </dgm:pt>
    <dgm:pt modelId="{4BF0AA2B-21C1-1F44-B342-DBB9C40C1A41}" type="pres">
      <dgm:prSet presAssocID="{03BBDB3B-6AF8-1E41-943E-39F9218CE2C7}" presName="rootComposite1" presStyleCnt="0"/>
      <dgm:spPr/>
    </dgm:pt>
    <dgm:pt modelId="{B69A09E6-A75E-0F44-BCD4-929FD08688DE}" type="pres">
      <dgm:prSet presAssocID="{03BBDB3B-6AF8-1E41-943E-39F9218CE2C7}" presName="rootText1" presStyleLbl="alignAcc1" presStyleIdx="0" presStyleCnt="0">
        <dgm:presLayoutVars>
          <dgm:chPref val="3"/>
        </dgm:presLayoutVars>
      </dgm:prSet>
      <dgm:spPr/>
    </dgm:pt>
    <dgm:pt modelId="{9767CC64-7B1E-8B4D-BD9D-CD14BCC0CC5C}" type="pres">
      <dgm:prSet presAssocID="{03BBDB3B-6AF8-1E41-943E-39F9218CE2C7}" presName="topArc1" presStyleLbl="parChTrans1D1" presStyleIdx="0" presStyleCnt="16"/>
      <dgm:spPr/>
    </dgm:pt>
    <dgm:pt modelId="{44F18F9D-538C-314E-8C27-58054748BFBA}" type="pres">
      <dgm:prSet presAssocID="{03BBDB3B-6AF8-1E41-943E-39F9218CE2C7}" presName="bottomArc1" presStyleLbl="parChTrans1D1" presStyleIdx="1" presStyleCnt="16"/>
      <dgm:spPr/>
    </dgm:pt>
    <dgm:pt modelId="{20A37DC0-6920-E642-A098-3938726CE527}" type="pres">
      <dgm:prSet presAssocID="{03BBDB3B-6AF8-1E41-943E-39F9218CE2C7}" presName="topConnNode1" presStyleLbl="node1" presStyleIdx="0" presStyleCnt="0"/>
      <dgm:spPr/>
    </dgm:pt>
    <dgm:pt modelId="{0AFA5A7B-0953-4748-B26B-7C77C040C269}" type="pres">
      <dgm:prSet presAssocID="{03BBDB3B-6AF8-1E41-943E-39F9218CE2C7}" presName="hierChild2" presStyleCnt="0"/>
      <dgm:spPr/>
    </dgm:pt>
    <dgm:pt modelId="{0A23AFAB-3854-614F-BCFB-0BFACD2F20D0}" type="pres">
      <dgm:prSet presAssocID="{03BBDB3B-6AF8-1E41-943E-39F9218CE2C7}" presName="hierChild3" presStyleCnt="0"/>
      <dgm:spPr/>
    </dgm:pt>
    <dgm:pt modelId="{D7DD2F2E-7240-AA4C-A41C-7F953855F555}" type="pres">
      <dgm:prSet presAssocID="{076D2259-89C4-2C4B-A9C8-C5E89EDA7042}" presName="Name101" presStyleLbl="parChTrans1D2" presStyleIdx="0" presStyleCnt="2"/>
      <dgm:spPr/>
    </dgm:pt>
    <dgm:pt modelId="{6AECE61C-F71F-F145-A9EC-A59A54CE6F30}" type="pres">
      <dgm:prSet presAssocID="{12B3386E-11D4-6845-8E8D-2519ABAE5B0E}" presName="hierRoot3" presStyleCnt="0">
        <dgm:presLayoutVars>
          <dgm:hierBranch val="init"/>
        </dgm:presLayoutVars>
      </dgm:prSet>
      <dgm:spPr/>
    </dgm:pt>
    <dgm:pt modelId="{D64FE71A-740A-894B-9D34-04DF3652D1AD}" type="pres">
      <dgm:prSet presAssocID="{12B3386E-11D4-6845-8E8D-2519ABAE5B0E}" presName="rootComposite3" presStyleCnt="0"/>
      <dgm:spPr/>
    </dgm:pt>
    <dgm:pt modelId="{3088E586-02E5-DD4C-AB68-07DDA785E3C5}" type="pres">
      <dgm:prSet presAssocID="{12B3386E-11D4-6845-8E8D-2519ABAE5B0E}" presName="rootText3" presStyleLbl="alignAcc1" presStyleIdx="0" presStyleCnt="0">
        <dgm:presLayoutVars>
          <dgm:chPref val="3"/>
        </dgm:presLayoutVars>
      </dgm:prSet>
      <dgm:spPr/>
    </dgm:pt>
    <dgm:pt modelId="{78116505-E6D1-F24B-9D27-C6673D28AB54}" type="pres">
      <dgm:prSet presAssocID="{12B3386E-11D4-6845-8E8D-2519ABAE5B0E}" presName="topArc3" presStyleLbl="parChTrans1D1" presStyleIdx="2" presStyleCnt="16"/>
      <dgm:spPr/>
    </dgm:pt>
    <dgm:pt modelId="{3C4E2251-41CB-854F-8D62-FA0DDBE5FE89}" type="pres">
      <dgm:prSet presAssocID="{12B3386E-11D4-6845-8E8D-2519ABAE5B0E}" presName="bottomArc3" presStyleLbl="parChTrans1D1" presStyleIdx="3" presStyleCnt="16"/>
      <dgm:spPr/>
    </dgm:pt>
    <dgm:pt modelId="{434A0370-C9B4-D345-8C0D-DB2289E28D60}" type="pres">
      <dgm:prSet presAssocID="{12B3386E-11D4-6845-8E8D-2519ABAE5B0E}" presName="topConnNode3" presStyleLbl="asst1" presStyleIdx="0" presStyleCnt="0"/>
      <dgm:spPr/>
    </dgm:pt>
    <dgm:pt modelId="{99F43C6E-0DCE-CE44-9914-16F77BBF3381}" type="pres">
      <dgm:prSet presAssocID="{12B3386E-11D4-6845-8E8D-2519ABAE5B0E}" presName="hierChild6" presStyleCnt="0"/>
      <dgm:spPr/>
    </dgm:pt>
    <dgm:pt modelId="{F7E3FDAA-EB89-6344-9FF3-13B9EADBD802}" type="pres">
      <dgm:prSet presAssocID="{C52D2139-5637-5845-BFEE-881E14AA7A8D}" presName="Name28" presStyleLbl="parChTrans1D3" presStyleIdx="0" presStyleCnt="5"/>
      <dgm:spPr/>
    </dgm:pt>
    <dgm:pt modelId="{07002045-64DC-FD4D-ADBE-7860B3430FC2}" type="pres">
      <dgm:prSet presAssocID="{00268232-8313-7045-A49A-E640F96C9774}" presName="hierRoot2" presStyleCnt="0">
        <dgm:presLayoutVars>
          <dgm:hierBranch val="init"/>
        </dgm:presLayoutVars>
      </dgm:prSet>
      <dgm:spPr/>
    </dgm:pt>
    <dgm:pt modelId="{3E8426EB-DE7D-2B43-8056-5185327367F0}" type="pres">
      <dgm:prSet presAssocID="{00268232-8313-7045-A49A-E640F96C9774}" presName="rootComposite2" presStyleCnt="0"/>
      <dgm:spPr/>
    </dgm:pt>
    <dgm:pt modelId="{D7E41469-395F-7342-B266-BC73DF56829A}" type="pres">
      <dgm:prSet presAssocID="{00268232-8313-7045-A49A-E640F96C9774}" presName="rootText2" presStyleLbl="alignAcc1" presStyleIdx="0" presStyleCnt="0">
        <dgm:presLayoutVars>
          <dgm:chPref val="3"/>
        </dgm:presLayoutVars>
      </dgm:prSet>
      <dgm:spPr/>
    </dgm:pt>
    <dgm:pt modelId="{0C0E5271-382D-2147-8EA5-973868C75C08}" type="pres">
      <dgm:prSet presAssocID="{00268232-8313-7045-A49A-E640F96C9774}" presName="topArc2" presStyleLbl="parChTrans1D1" presStyleIdx="4" presStyleCnt="16"/>
      <dgm:spPr/>
    </dgm:pt>
    <dgm:pt modelId="{1AE22556-D601-CE4C-AABC-54D2342A5EDF}" type="pres">
      <dgm:prSet presAssocID="{00268232-8313-7045-A49A-E640F96C9774}" presName="bottomArc2" presStyleLbl="parChTrans1D1" presStyleIdx="5" presStyleCnt="16"/>
      <dgm:spPr/>
    </dgm:pt>
    <dgm:pt modelId="{73F52131-46DD-1149-8654-BCB91847864C}" type="pres">
      <dgm:prSet presAssocID="{00268232-8313-7045-A49A-E640F96C9774}" presName="topConnNode2" presStyleLbl="node3" presStyleIdx="0" presStyleCnt="0"/>
      <dgm:spPr/>
    </dgm:pt>
    <dgm:pt modelId="{0E138BFF-6856-064A-BE48-F21DFD4E057C}" type="pres">
      <dgm:prSet presAssocID="{00268232-8313-7045-A49A-E640F96C9774}" presName="hierChild4" presStyleCnt="0"/>
      <dgm:spPr/>
    </dgm:pt>
    <dgm:pt modelId="{9D6DB1A7-265B-7240-A4E4-EE2D61F6EC49}" type="pres">
      <dgm:prSet presAssocID="{00268232-8313-7045-A49A-E640F96C9774}" presName="hierChild5" presStyleCnt="0"/>
      <dgm:spPr/>
    </dgm:pt>
    <dgm:pt modelId="{702A6308-5EC0-1043-972F-7608DE7B2F3D}" type="pres">
      <dgm:prSet presAssocID="{FE91822C-9AAD-8B4D-9D82-71DFE3BFBDAC}" presName="Name28" presStyleLbl="parChTrans1D3" presStyleIdx="1" presStyleCnt="5"/>
      <dgm:spPr/>
    </dgm:pt>
    <dgm:pt modelId="{075670C0-65E8-3E42-92D8-19AC16E0E5CC}" type="pres">
      <dgm:prSet presAssocID="{1369F3E4-34DA-774B-A466-7D7FD9831961}" presName="hierRoot2" presStyleCnt="0">
        <dgm:presLayoutVars>
          <dgm:hierBranch val="init"/>
        </dgm:presLayoutVars>
      </dgm:prSet>
      <dgm:spPr/>
    </dgm:pt>
    <dgm:pt modelId="{B201F552-3EEE-6444-94C8-3A5EABA0025D}" type="pres">
      <dgm:prSet presAssocID="{1369F3E4-34DA-774B-A466-7D7FD9831961}" presName="rootComposite2" presStyleCnt="0"/>
      <dgm:spPr/>
    </dgm:pt>
    <dgm:pt modelId="{8BF8F492-9D70-4C4C-8107-2091CC0022DC}" type="pres">
      <dgm:prSet presAssocID="{1369F3E4-34DA-774B-A466-7D7FD9831961}" presName="rootText2" presStyleLbl="alignAcc1" presStyleIdx="0" presStyleCnt="0">
        <dgm:presLayoutVars>
          <dgm:chPref val="3"/>
        </dgm:presLayoutVars>
      </dgm:prSet>
      <dgm:spPr/>
    </dgm:pt>
    <dgm:pt modelId="{AE36D250-C980-EB48-9FCA-8825BF89B898}" type="pres">
      <dgm:prSet presAssocID="{1369F3E4-34DA-774B-A466-7D7FD9831961}" presName="topArc2" presStyleLbl="parChTrans1D1" presStyleIdx="6" presStyleCnt="16"/>
      <dgm:spPr/>
    </dgm:pt>
    <dgm:pt modelId="{907FFC56-CDEE-B149-8406-1C2CF3C7E378}" type="pres">
      <dgm:prSet presAssocID="{1369F3E4-34DA-774B-A466-7D7FD9831961}" presName="bottomArc2" presStyleLbl="parChTrans1D1" presStyleIdx="7" presStyleCnt="16"/>
      <dgm:spPr/>
    </dgm:pt>
    <dgm:pt modelId="{DED0CB3B-4D79-3142-B099-E4DCA740C41A}" type="pres">
      <dgm:prSet presAssocID="{1369F3E4-34DA-774B-A466-7D7FD9831961}" presName="topConnNode2" presStyleLbl="node3" presStyleIdx="0" presStyleCnt="0"/>
      <dgm:spPr/>
    </dgm:pt>
    <dgm:pt modelId="{53D09B93-4F87-4F43-AA0C-C82D8DCDA3DE}" type="pres">
      <dgm:prSet presAssocID="{1369F3E4-34DA-774B-A466-7D7FD9831961}" presName="hierChild4" presStyleCnt="0"/>
      <dgm:spPr/>
    </dgm:pt>
    <dgm:pt modelId="{B64F4F07-81C3-EA45-A8EA-53C3448A7CCC}" type="pres">
      <dgm:prSet presAssocID="{1369F3E4-34DA-774B-A466-7D7FD9831961}" presName="hierChild5" presStyleCnt="0"/>
      <dgm:spPr/>
    </dgm:pt>
    <dgm:pt modelId="{5485099E-A0EF-6A4D-8EFE-A0E454D94AEF}" type="pres">
      <dgm:prSet presAssocID="{12B3386E-11D4-6845-8E8D-2519ABAE5B0E}" presName="hierChild7" presStyleCnt="0"/>
      <dgm:spPr/>
    </dgm:pt>
    <dgm:pt modelId="{571852A5-529A-5841-9437-0F0D61BA97AF}" type="pres">
      <dgm:prSet presAssocID="{F9D16AED-140F-0041-8588-1181D9629F5D}" presName="Name101" presStyleLbl="parChTrans1D2" presStyleIdx="1" presStyleCnt="2"/>
      <dgm:spPr/>
    </dgm:pt>
    <dgm:pt modelId="{CDBE3569-D120-C94D-B0FB-37E2674C9246}" type="pres">
      <dgm:prSet presAssocID="{5690385A-28A7-114D-92A8-C53C3935E4D2}" presName="hierRoot3" presStyleCnt="0">
        <dgm:presLayoutVars>
          <dgm:hierBranch val="init"/>
        </dgm:presLayoutVars>
      </dgm:prSet>
      <dgm:spPr/>
    </dgm:pt>
    <dgm:pt modelId="{56A87F66-BA80-CD44-AFCE-2AA22EABC737}" type="pres">
      <dgm:prSet presAssocID="{5690385A-28A7-114D-92A8-C53C3935E4D2}" presName="rootComposite3" presStyleCnt="0"/>
      <dgm:spPr/>
    </dgm:pt>
    <dgm:pt modelId="{87853D22-682C-5E46-AF3E-DAD7D77C6BF3}" type="pres">
      <dgm:prSet presAssocID="{5690385A-28A7-114D-92A8-C53C3935E4D2}" presName="rootText3" presStyleLbl="alignAcc1" presStyleIdx="0" presStyleCnt="0">
        <dgm:presLayoutVars>
          <dgm:chPref val="3"/>
        </dgm:presLayoutVars>
      </dgm:prSet>
      <dgm:spPr/>
    </dgm:pt>
    <dgm:pt modelId="{4B60AF5C-6F1D-B245-B623-44E9B7EB45AA}" type="pres">
      <dgm:prSet presAssocID="{5690385A-28A7-114D-92A8-C53C3935E4D2}" presName="topArc3" presStyleLbl="parChTrans1D1" presStyleIdx="8" presStyleCnt="16"/>
      <dgm:spPr/>
    </dgm:pt>
    <dgm:pt modelId="{AB381EC8-225C-814E-9054-9C063F25AA0D}" type="pres">
      <dgm:prSet presAssocID="{5690385A-28A7-114D-92A8-C53C3935E4D2}" presName="bottomArc3" presStyleLbl="parChTrans1D1" presStyleIdx="9" presStyleCnt="16"/>
      <dgm:spPr/>
    </dgm:pt>
    <dgm:pt modelId="{713A6EE5-3C64-CA4A-B95E-866E4F083CD8}" type="pres">
      <dgm:prSet presAssocID="{5690385A-28A7-114D-92A8-C53C3935E4D2}" presName="topConnNode3" presStyleLbl="asst1" presStyleIdx="0" presStyleCnt="0"/>
      <dgm:spPr/>
    </dgm:pt>
    <dgm:pt modelId="{926CC9EF-EB18-544A-B62B-F0538896028B}" type="pres">
      <dgm:prSet presAssocID="{5690385A-28A7-114D-92A8-C53C3935E4D2}" presName="hierChild6" presStyleCnt="0"/>
      <dgm:spPr/>
    </dgm:pt>
    <dgm:pt modelId="{9E90D46B-25BA-014F-BD99-1754EDFEA722}" type="pres">
      <dgm:prSet presAssocID="{CD607443-82D5-A241-A26F-123C89279A58}" presName="Name28" presStyleLbl="parChTrans1D3" presStyleIdx="2" presStyleCnt="5"/>
      <dgm:spPr/>
    </dgm:pt>
    <dgm:pt modelId="{1A2E7D38-11C4-6A44-9953-84D1C6EE12FA}" type="pres">
      <dgm:prSet presAssocID="{D978881C-8E84-3F4E-BA2F-D545A07CF263}" presName="hierRoot2" presStyleCnt="0">
        <dgm:presLayoutVars>
          <dgm:hierBranch val="init"/>
        </dgm:presLayoutVars>
      </dgm:prSet>
      <dgm:spPr/>
    </dgm:pt>
    <dgm:pt modelId="{F4875784-BEF5-6B4E-9332-E036B665DCE5}" type="pres">
      <dgm:prSet presAssocID="{D978881C-8E84-3F4E-BA2F-D545A07CF263}" presName="rootComposite2" presStyleCnt="0"/>
      <dgm:spPr/>
    </dgm:pt>
    <dgm:pt modelId="{70AE18C4-D174-0E43-B0C4-ED12D4A5DECB}" type="pres">
      <dgm:prSet presAssocID="{D978881C-8E84-3F4E-BA2F-D545A07CF263}" presName="rootText2" presStyleLbl="alignAcc1" presStyleIdx="0" presStyleCnt="0">
        <dgm:presLayoutVars>
          <dgm:chPref val="3"/>
        </dgm:presLayoutVars>
      </dgm:prSet>
      <dgm:spPr/>
    </dgm:pt>
    <dgm:pt modelId="{5335BA8C-5BBD-C04C-8147-D662CEF0D5C1}" type="pres">
      <dgm:prSet presAssocID="{D978881C-8E84-3F4E-BA2F-D545A07CF263}" presName="topArc2" presStyleLbl="parChTrans1D1" presStyleIdx="10" presStyleCnt="16"/>
      <dgm:spPr/>
    </dgm:pt>
    <dgm:pt modelId="{73F882C7-9A78-3942-8AED-FA3CC5F671B5}" type="pres">
      <dgm:prSet presAssocID="{D978881C-8E84-3F4E-BA2F-D545A07CF263}" presName="bottomArc2" presStyleLbl="parChTrans1D1" presStyleIdx="11" presStyleCnt="16"/>
      <dgm:spPr/>
    </dgm:pt>
    <dgm:pt modelId="{4CA9FB60-B3FF-AE4D-AB89-C685EDE15502}" type="pres">
      <dgm:prSet presAssocID="{D978881C-8E84-3F4E-BA2F-D545A07CF263}" presName="topConnNode2" presStyleLbl="node3" presStyleIdx="0" presStyleCnt="0"/>
      <dgm:spPr/>
    </dgm:pt>
    <dgm:pt modelId="{5BD6E473-4B52-6742-9BA7-82C71086E995}" type="pres">
      <dgm:prSet presAssocID="{D978881C-8E84-3F4E-BA2F-D545A07CF263}" presName="hierChild4" presStyleCnt="0"/>
      <dgm:spPr/>
    </dgm:pt>
    <dgm:pt modelId="{34DC268C-4E74-8941-89EA-3FA81A2A5A91}" type="pres">
      <dgm:prSet presAssocID="{D978881C-8E84-3F4E-BA2F-D545A07CF263}" presName="hierChild5" presStyleCnt="0"/>
      <dgm:spPr/>
    </dgm:pt>
    <dgm:pt modelId="{ABEF8DE8-FE41-5842-9070-424FDFE774FD}" type="pres">
      <dgm:prSet presAssocID="{430E5C34-CFFA-654A-A92F-BE17861B7232}" presName="Name28" presStyleLbl="parChTrans1D3" presStyleIdx="3" presStyleCnt="5"/>
      <dgm:spPr/>
    </dgm:pt>
    <dgm:pt modelId="{A88AEDB6-10AE-A240-A407-FC1089D3EF9D}" type="pres">
      <dgm:prSet presAssocID="{E3CB67D4-A705-E149-AC1D-C440D98A3A0A}" presName="hierRoot2" presStyleCnt="0">
        <dgm:presLayoutVars>
          <dgm:hierBranch val="init"/>
        </dgm:presLayoutVars>
      </dgm:prSet>
      <dgm:spPr/>
    </dgm:pt>
    <dgm:pt modelId="{03309508-FB2B-AD46-A3B3-B6425AB04C8A}" type="pres">
      <dgm:prSet presAssocID="{E3CB67D4-A705-E149-AC1D-C440D98A3A0A}" presName="rootComposite2" presStyleCnt="0"/>
      <dgm:spPr/>
    </dgm:pt>
    <dgm:pt modelId="{154203AA-B358-D84D-A30E-36AAEA953C6A}" type="pres">
      <dgm:prSet presAssocID="{E3CB67D4-A705-E149-AC1D-C440D98A3A0A}" presName="rootText2" presStyleLbl="alignAcc1" presStyleIdx="0" presStyleCnt="0">
        <dgm:presLayoutVars>
          <dgm:chPref val="3"/>
        </dgm:presLayoutVars>
      </dgm:prSet>
      <dgm:spPr/>
    </dgm:pt>
    <dgm:pt modelId="{EACB49F1-427A-294F-82AC-23DDCC55F0B2}" type="pres">
      <dgm:prSet presAssocID="{E3CB67D4-A705-E149-AC1D-C440D98A3A0A}" presName="topArc2" presStyleLbl="parChTrans1D1" presStyleIdx="12" presStyleCnt="16"/>
      <dgm:spPr/>
    </dgm:pt>
    <dgm:pt modelId="{69B3A599-79DF-6749-81A3-2EC02CA38173}" type="pres">
      <dgm:prSet presAssocID="{E3CB67D4-A705-E149-AC1D-C440D98A3A0A}" presName="bottomArc2" presStyleLbl="parChTrans1D1" presStyleIdx="13" presStyleCnt="16"/>
      <dgm:spPr/>
    </dgm:pt>
    <dgm:pt modelId="{E6DCE108-24BE-4644-8902-A894335C10D5}" type="pres">
      <dgm:prSet presAssocID="{E3CB67D4-A705-E149-AC1D-C440D98A3A0A}" presName="topConnNode2" presStyleLbl="node3" presStyleIdx="0" presStyleCnt="0"/>
      <dgm:spPr/>
    </dgm:pt>
    <dgm:pt modelId="{DEB4EE9D-77A1-2B42-A6FB-183E3D73B750}" type="pres">
      <dgm:prSet presAssocID="{E3CB67D4-A705-E149-AC1D-C440D98A3A0A}" presName="hierChild4" presStyleCnt="0"/>
      <dgm:spPr/>
    </dgm:pt>
    <dgm:pt modelId="{C5927B98-AE09-FF43-99F2-7DD7BCF4B38E}" type="pres">
      <dgm:prSet presAssocID="{E3CB67D4-A705-E149-AC1D-C440D98A3A0A}" presName="hierChild5" presStyleCnt="0"/>
      <dgm:spPr/>
    </dgm:pt>
    <dgm:pt modelId="{A8F80890-1419-9047-A8F4-BC6C12B23B78}" type="pres">
      <dgm:prSet presAssocID="{F7F1EDB3-72BB-A041-AE8B-4F89E7F0426A}" presName="Name28" presStyleLbl="parChTrans1D3" presStyleIdx="4" presStyleCnt="5"/>
      <dgm:spPr/>
    </dgm:pt>
    <dgm:pt modelId="{EEE44C46-FA84-574D-8089-F11228D6735C}" type="pres">
      <dgm:prSet presAssocID="{B2D6FE6C-F9EB-094D-B086-A09D5AD6C196}" presName="hierRoot2" presStyleCnt="0">
        <dgm:presLayoutVars>
          <dgm:hierBranch val="init"/>
        </dgm:presLayoutVars>
      </dgm:prSet>
      <dgm:spPr/>
    </dgm:pt>
    <dgm:pt modelId="{5975A4C5-4C9F-9D47-9CB8-DF388DA3794B}" type="pres">
      <dgm:prSet presAssocID="{B2D6FE6C-F9EB-094D-B086-A09D5AD6C196}" presName="rootComposite2" presStyleCnt="0"/>
      <dgm:spPr/>
    </dgm:pt>
    <dgm:pt modelId="{B354D999-55E6-4946-B526-3B0F1C8F3B34}" type="pres">
      <dgm:prSet presAssocID="{B2D6FE6C-F9EB-094D-B086-A09D5AD6C196}" presName="rootText2" presStyleLbl="alignAcc1" presStyleIdx="0" presStyleCnt="0">
        <dgm:presLayoutVars>
          <dgm:chPref val="3"/>
        </dgm:presLayoutVars>
      </dgm:prSet>
      <dgm:spPr/>
    </dgm:pt>
    <dgm:pt modelId="{7D99775B-7430-2648-AA7F-52709AA7AAAE}" type="pres">
      <dgm:prSet presAssocID="{B2D6FE6C-F9EB-094D-B086-A09D5AD6C196}" presName="topArc2" presStyleLbl="parChTrans1D1" presStyleIdx="14" presStyleCnt="16"/>
      <dgm:spPr/>
    </dgm:pt>
    <dgm:pt modelId="{4A97E156-51C6-DF46-B441-69A846C529A4}" type="pres">
      <dgm:prSet presAssocID="{B2D6FE6C-F9EB-094D-B086-A09D5AD6C196}" presName="bottomArc2" presStyleLbl="parChTrans1D1" presStyleIdx="15" presStyleCnt="16"/>
      <dgm:spPr/>
    </dgm:pt>
    <dgm:pt modelId="{795C153C-7650-B84C-AFF8-66A28E4D1B24}" type="pres">
      <dgm:prSet presAssocID="{B2D6FE6C-F9EB-094D-B086-A09D5AD6C196}" presName="topConnNode2" presStyleLbl="node3" presStyleIdx="0" presStyleCnt="0"/>
      <dgm:spPr/>
    </dgm:pt>
    <dgm:pt modelId="{3A3CDE65-B19E-A646-ABDD-510713279015}" type="pres">
      <dgm:prSet presAssocID="{B2D6FE6C-F9EB-094D-B086-A09D5AD6C196}" presName="hierChild4" presStyleCnt="0"/>
      <dgm:spPr/>
    </dgm:pt>
    <dgm:pt modelId="{97E7966A-C931-394F-B2EB-8B34F8E48412}" type="pres">
      <dgm:prSet presAssocID="{B2D6FE6C-F9EB-094D-B086-A09D5AD6C196}" presName="hierChild5" presStyleCnt="0"/>
      <dgm:spPr/>
    </dgm:pt>
    <dgm:pt modelId="{6D1B6FFB-35D2-4C43-9ED0-EE9A1E011090}" type="pres">
      <dgm:prSet presAssocID="{5690385A-28A7-114D-92A8-C53C3935E4D2}" presName="hierChild7" presStyleCnt="0"/>
      <dgm:spPr/>
    </dgm:pt>
  </dgm:ptLst>
  <dgm:cxnLst>
    <dgm:cxn modelId="{F44BC30A-43E7-664A-9F21-A9263ED1AC7A}" type="presOf" srcId="{B2D6FE6C-F9EB-094D-B086-A09D5AD6C196}" destId="{B354D999-55E6-4946-B526-3B0F1C8F3B34}" srcOrd="0" destOrd="0" presId="urn:microsoft.com/office/officeart/2008/layout/HalfCircleOrganizationChart"/>
    <dgm:cxn modelId="{89E3AC11-7A50-B644-AFE3-E2E6F7804125}" type="presOf" srcId="{FE91822C-9AAD-8B4D-9D82-71DFE3BFBDAC}" destId="{702A6308-5EC0-1043-972F-7608DE7B2F3D}" srcOrd="0" destOrd="0" presId="urn:microsoft.com/office/officeart/2008/layout/HalfCircleOrganizationChart"/>
    <dgm:cxn modelId="{B724C91A-45C5-2841-8AA2-75D292DC6F9B}" type="presOf" srcId="{F9D16AED-140F-0041-8588-1181D9629F5D}" destId="{571852A5-529A-5841-9437-0F0D61BA97AF}" srcOrd="0" destOrd="0" presId="urn:microsoft.com/office/officeart/2008/layout/HalfCircleOrganizationChart"/>
    <dgm:cxn modelId="{87C34128-F8AA-2F4F-87CE-4DA68C4F4623}" srcId="{5690385A-28A7-114D-92A8-C53C3935E4D2}" destId="{E3CB67D4-A705-E149-AC1D-C440D98A3A0A}" srcOrd="1" destOrd="0" parTransId="{430E5C34-CFFA-654A-A92F-BE17861B7232}" sibTransId="{59EF95F1-2E50-E545-8BED-E4C8E41A05FA}"/>
    <dgm:cxn modelId="{53FEC32B-8CF7-544E-AACB-8AC821ADFCF8}" type="presOf" srcId="{00268232-8313-7045-A49A-E640F96C9774}" destId="{73F52131-46DD-1149-8654-BCB91847864C}" srcOrd="1" destOrd="0" presId="urn:microsoft.com/office/officeart/2008/layout/HalfCircleOrganizationChart"/>
    <dgm:cxn modelId="{CE61E12B-96A5-4A44-A2B9-DF9B3440A907}" srcId="{03BBDB3B-6AF8-1E41-943E-39F9218CE2C7}" destId="{12B3386E-11D4-6845-8E8D-2519ABAE5B0E}" srcOrd="0" destOrd="0" parTransId="{076D2259-89C4-2C4B-A9C8-C5E89EDA7042}" sibTransId="{7AFE36B9-70DE-9C43-AC81-48409AD3C83A}"/>
    <dgm:cxn modelId="{A9A40235-EA6B-3C43-BE53-197C19EF1CD9}" srcId="{5690385A-28A7-114D-92A8-C53C3935E4D2}" destId="{B2D6FE6C-F9EB-094D-B086-A09D5AD6C196}" srcOrd="2" destOrd="0" parTransId="{F7F1EDB3-72BB-A041-AE8B-4F89E7F0426A}" sibTransId="{FE71E774-2B69-CD4B-BDBB-3EFD618BFD16}"/>
    <dgm:cxn modelId="{368D7535-CA03-514B-817B-CB9F852CA5EF}" type="presOf" srcId="{B2D6FE6C-F9EB-094D-B086-A09D5AD6C196}" destId="{795C153C-7650-B84C-AFF8-66A28E4D1B24}" srcOrd="1" destOrd="0" presId="urn:microsoft.com/office/officeart/2008/layout/HalfCircleOrganizationChart"/>
    <dgm:cxn modelId="{2654B135-7696-5443-B063-BA22421BBB96}" type="presOf" srcId="{03BBDB3B-6AF8-1E41-943E-39F9218CE2C7}" destId="{B69A09E6-A75E-0F44-BCD4-929FD08688DE}" srcOrd="0" destOrd="0" presId="urn:microsoft.com/office/officeart/2008/layout/HalfCircleOrganizationChart"/>
    <dgm:cxn modelId="{241B0636-1EFD-024D-B688-5C564EAA7173}" srcId="{12B3386E-11D4-6845-8E8D-2519ABAE5B0E}" destId="{1369F3E4-34DA-774B-A466-7D7FD9831961}" srcOrd="1" destOrd="0" parTransId="{FE91822C-9AAD-8B4D-9D82-71DFE3BFBDAC}" sibTransId="{F2F15C9F-8CC0-1E49-849F-E95D9527D5F0}"/>
    <dgm:cxn modelId="{C3219C39-8812-DB4D-90C0-339886C1E752}" type="presOf" srcId="{430E5C34-CFFA-654A-A92F-BE17861B7232}" destId="{ABEF8DE8-FE41-5842-9070-424FDFE774FD}" srcOrd="0" destOrd="0" presId="urn:microsoft.com/office/officeart/2008/layout/HalfCircleOrganizationChart"/>
    <dgm:cxn modelId="{9F1CDE3A-8BC8-9F4A-A1EB-485093201908}" type="presOf" srcId="{5690385A-28A7-114D-92A8-C53C3935E4D2}" destId="{87853D22-682C-5E46-AF3E-DAD7D77C6BF3}" srcOrd="0" destOrd="0" presId="urn:microsoft.com/office/officeart/2008/layout/HalfCircleOrganizationChart"/>
    <dgm:cxn modelId="{97C3A13D-F1D0-F944-B5A2-4311B132DCE2}" type="presOf" srcId="{076D2259-89C4-2C4B-A9C8-C5E89EDA7042}" destId="{D7DD2F2E-7240-AA4C-A41C-7F953855F555}" srcOrd="0" destOrd="0" presId="urn:microsoft.com/office/officeart/2008/layout/HalfCircleOrganizationChart"/>
    <dgm:cxn modelId="{10F2DA45-C6E7-DC47-93C2-B26A52AD46DD}" type="presOf" srcId="{1369F3E4-34DA-774B-A466-7D7FD9831961}" destId="{DED0CB3B-4D79-3142-B099-E4DCA740C41A}" srcOrd="1" destOrd="0" presId="urn:microsoft.com/office/officeart/2008/layout/HalfCircleOrganizationChart"/>
    <dgm:cxn modelId="{450DAE54-3ADF-F04F-A88C-CD2FAE683E51}" type="presOf" srcId="{F7F1EDB3-72BB-A041-AE8B-4F89E7F0426A}" destId="{A8F80890-1419-9047-A8F4-BC6C12B23B78}" srcOrd="0" destOrd="0" presId="urn:microsoft.com/office/officeart/2008/layout/HalfCircleOrganizationChart"/>
    <dgm:cxn modelId="{FC9B0755-98AE-6142-A0B4-F064CAA97BD1}" type="presOf" srcId="{C52D2139-5637-5845-BFEE-881E14AA7A8D}" destId="{F7E3FDAA-EB89-6344-9FF3-13B9EADBD802}" srcOrd="0" destOrd="0" presId="urn:microsoft.com/office/officeart/2008/layout/HalfCircleOrganizationChart"/>
    <dgm:cxn modelId="{DBB82B56-B2FB-A842-B5B7-B0C5CB040566}" type="presOf" srcId="{03BBDB3B-6AF8-1E41-943E-39F9218CE2C7}" destId="{20A37DC0-6920-E642-A098-3938726CE527}" srcOrd="1" destOrd="0" presId="urn:microsoft.com/office/officeart/2008/layout/HalfCircleOrganizationChart"/>
    <dgm:cxn modelId="{2830A55A-617F-E64B-9B22-8976869DFC4F}" srcId="{5690385A-28A7-114D-92A8-C53C3935E4D2}" destId="{D978881C-8E84-3F4E-BA2F-D545A07CF263}" srcOrd="0" destOrd="0" parTransId="{CD607443-82D5-A241-A26F-123C89279A58}" sibTransId="{F0540A81-6C1F-874C-A564-028E5938E83E}"/>
    <dgm:cxn modelId="{6079E15C-9B51-4C4A-A5AE-AC1B3F1A2C03}" type="presOf" srcId="{1369F3E4-34DA-774B-A466-7D7FD9831961}" destId="{8BF8F492-9D70-4C4C-8107-2091CC0022DC}" srcOrd="0" destOrd="0" presId="urn:microsoft.com/office/officeart/2008/layout/HalfCircleOrganizationChart"/>
    <dgm:cxn modelId="{7679A961-FB94-E14D-895A-3F71B0FC3781}" srcId="{12B3386E-11D4-6845-8E8D-2519ABAE5B0E}" destId="{00268232-8313-7045-A49A-E640F96C9774}" srcOrd="0" destOrd="0" parTransId="{C52D2139-5637-5845-BFEE-881E14AA7A8D}" sibTransId="{E2A02A06-D8C7-ED41-AD90-469F8D7661AB}"/>
    <dgm:cxn modelId="{2A92FB7B-BDEC-044A-829D-BCD8BEE3A9C3}" type="presOf" srcId="{12B3386E-11D4-6845-8E8D-2519ABAE5B0E}" destId="{3088E586-02E5-DD4C-AB68-07DDA785E3C5}" srcOrd="0" destOrd="0" presId="urn:microsoft.com/office/officeart/2008/layout/HalfCircleOrganizationChart"/>
    <dgm:cxn modelId="{219D988B-8A1B-DD4B-A263-5C6819C1503A}" type="presOf" srcId="{E3A3E6C2-63C1-C842-BE55-469B4E0D5FC3}" destId="{18743DDC-33B3-DD42-8020-5FB6FACFFBEE}" srcOrd="0" destOrd="0" presId="urn:microsoft.com/office/officeart/2008/layout/HalfCircleOrganizationChart"/>
    <dgm:cxn modelId="{E13A588E-FA2F-9048-AF15-9DAF284EDA79}" type="presOf" srcId="{D978881C-8E84-3F4E-BA2F-D545A07CF263}" destId="{70AE18C4-D174-0E43-B0C4-ED12D4A5DECB}" srcOrd="0" destOrd="0" presId="urn:microsoft.com/office/officeart/2008/layout/HalfCircleOrganizationChart"/>
    <dgm:cxn modelId="{767E9391-0539-C94E-AC13-FE8C705E4295}" type="presOf" srcId="{E3CB67D4-A705-E149-AC1D-C440D98A3A0A}" destId="{E6DCE108-24BE-4644-8902-A894335C10D5}" srcOrd="1" destOrd="0" presId="urn:microsoft.com/office/officeart/2008/layout/HalfCircleOrganizationChart"/>
    <dgm:cxn modelId="{4038EA9C-0FBB-D640-925B-CBA82009C18F}" type="presOf" srcId="{E3CB67D4-A705-E149-AC1D-C440D98A3A0A}" destId="{154203AA-B358-D84D-A30E-36AAEA953C6A}" srcOrd="0" destOrd="0" presId="urn:microsoft.com/office/officeart/2008/layout/HalfCircleOrganizationChart"/>
    <dgm:cxn modelId="{98CED1B8-6F0E-364E-9C2E-3DFE2EC6101B}" srcId="{03BBDB3B-6AF8-1E41-943E-39F9218CE2C7}" destId="{5690385A-28A7-114D-92A8-C53C3935E4D2}" srcOrd="1" destOrd="0" parTransId="{F9D16AED-140F-0041-8588-1181D9629F5D}" sibTransId="{D50A74CE-3AC8-E448-B834-887BC322EE99}"/>
    <dgm:cxn modelId="{C69A70C1-66B7-2649-9180-E2D25C193BEB}" type="presOf" srcId="{5690385A-28A7-114D-92A8-C53C3935E4D2}" destId="{713A6EE5-3C64-CA4A-B95E-866E4F083CD8}" srcOrd="1" destOrd="0" presId="urn:microsoft.com/office/officeart/2008/layout/HalfCircleOrganizationChart"/>
    <dgm:cxn modelId="{19ED01CC-A1A1-6E45-90DD-3EACB5A8AB47}" type="presOf" srcId="{00268232-8313-7045-A49A-E640F96C9774}" destId="{D7E41469-395F-7342-B266-BC73DF56829A}" srcOrd="0" destOrd="0" presId="urn:microsoft.com/office/officeart/2008/layout/HalfCircleOrganizationChart"/>
    <dgm:cxn modelId="{AD7B10CE-AC0D-1B4A-AF15-6524AC46F7AA}" type="presOf" srcId="{12B3386E-11D4-6845-8E8D-2519ABAE5B0E}" destId="{434A0370-C9B4-D345-8C0D-DB2289E28D60}" srcOrd="1" destOrd="0" presId="urn:microsoft.com/office/officeart/2008/layout/HalfCircleOrganizationChart"/>
    <dgm:cxn modelId="{B50FB2DB-9E1A-E342-8963-F6C19E6719DB}" srcId="{E3A3E6C2-63C1-C842-BE55-469B4E0D5FC3}" destId="{03BBDB3B-6AF8-1E41-943E-39F9218CE2C7}" srcOrd="0" destOrd="0" parTransId="{CC312E51-06AE-B24F-BF1E-FF008FEF8487}" sibTransId="{5CD1D93A-A55F-9B4D-AAE3-4D66CC71D50C}"/>
    <dgm:cxn modelId="{B574A9E9-31CB-6C41-AD29-40F11CCFF20D}" type="presOf" srcId="{D978881C-8E84-3F4E-BA2F-D545A07CF263}" destId="{4CA9FB60-B3FF-AE4D-AB89-C685EDE15502}" srcOrd="1" destOrd="0" presId="urn:microsoft.com/office/officeart/2008/layout/HalfCircleOrganizationChart"/>
    <dgm:cxn modelId="{455DF6FC-2FE2-594A-8545-E1CBDAF0AB59}" type="presOf" srcId="{CD607443-82D5-A241-A26F-123C89279A58}" destId="{9E90D46B-25BA-014F-BD99-1754EDFEA722}" srcOrd="0" destOrd="0" presId="urn:microsoft.com/office/officeart/2008/layout/HalfCircleOrganizationChart"/>
    <dgm:cxn modelId="{BC0A7E45-CE56-074D-9600-13DD0A91B625}" type="presParOf" srcId="{18743DDC-33B3-DD42-8020-5FB6FACFFBEE}" destId="{BC69DCE4-00CD-A147-85D9-9F02FCD24E55}" srcOrd="0" destOrd="0" presId="urn:microsoft.com/office/officeart/2008/layout/HalfCircleOrganizationChart"/>
    <dgm:cxn modelId="{3A79F2AD-1EFE-4B40-8094-8E55F7ACAD57}" type="presParOf" srcId="{BC69DCE4-00CD-A147-85D9-9F02FCD24E55}" destId="{4BF0AA2B-21C1-1F44-B342-DBB9C40C1A41}" srcOrd="0" destOrd="0" presId="urn:microsoft.com/office/officeart/2008/layout/HalfCircleOrganizationChart"/>
    <dgm:cxn modelId="{83E6A86B-2F6F-D14B-A0C3-67046A41DCBC}" type="presParOf" srcId="{4BF0AA2B-21C1-1F44-B342-DBB9C40C1A41}" destId="{B69A09E6-A75E-0F44-BCD4-929FD08688DE}" srcOrd="0" destOrd="0" presId="urn:microsoft.com/office/officeart/2008/layout/HalfCircleOrganizationChart"/>
    <dgm:cxn modelId="{8200A988-D0BA-E743-A30C-B05BABC62530}" type="presParOf" srcId="{4BF0AA2B-21C1-1F44-B342-DBB9C40C1A41}" destId="{9767CC64-7B1E-8B4D-BD9D-CD14BCC0CC5C}" srcOrd="1" destOrd="0" presId="urn:microsoft.com/office/officeart/2008/layout/HalfCircleOrganizationChart"/>
    <dgm:cxn modelId="{C1DFAD07-B94D-7342-8DB9-DDC7CF30A42C}" type="presParOf" srcId="{4BF0AA2B-21C1-1F44-B342-DBB9C40C1A41}" destId="{44F18F9D-538C-314E-8C27-58054748BFBA}" srcOrd="2" destOrd="0" presId="urn:microsoft.com/office/officeart/2008/layout/HalfCircleOrganizationChart"/>
    <dgm:cxn modelId="{21F4E0EE-74AC-9D42-920C-9832C3CC99A0}" type="presParOf" srcId="{4BF0AA2B-21C1-1F44-B342-DBB9C40C1A41}" destId="{20A37DC0-6920-E642-A098-3938726CE527}" srcOrd="3" destOrd="0" presId="urn:microsoft.com/office/officeart/2008/layout/HalfCircleOrganizationChart"/>
    <dgm:cxn modelId="{6F900B6C-08E0-1449-A1A1-5298E3A77CA4}" type="presParOf" srcId="{BC69DCE4-00CD-A147-85D9-9F02FCD24E55}" destId="{0AFA5A7B-0953-4748-B26B-7C77C040C269}" srcOrd="1" destOrd="0" presId="urn:microsoft.com/office/officeart/2008/layout/HalfCircleOrganizationChart"/>
    <dgm:cxn modelId="{28D2A3F5-3038-9D4D-9CD4-90E67146D377}" type="presParOf" srcId="{BC69DCE4-00CD-A147-85D9-9F02FCD24E55}" destId="{0A23AFAB-3854-614F-BCFB-0BFACD2F20D0}" srcOrd="2" destOrd="0" presId="urn:microsoft.com/office/officeart/2008/layout/HalfCircleOrganizationChart"/>
    <dgm:cxn modelId="{E15C8EF3-6CF7-0044-B765-DC7CB56CE3C9}" type="presParOf" srcId="{0A23AFAB-3854-614F-BCFB-0BFACD2F20D0}" destId="{D7DD2F2E-7240-AA4C-A41C-7F953855F555}" srcOrd="0" destOrd="0" presId="urn:microsoft.com/office/officeart/2008/layout/HalfCircleOrganizationChart"/>
    <dgm:cxn modelId="{F645C8CB-6655-F64D-B3B9-061977B13CC5}" type="presParOf" srcId="{0A23AFAB-3854-614F-BCFB-0BFACD2F20D0}" destId="{6AECE61C-F71F-F145-A9EC-A59A54CE6F30}" srcOrd="1" destOrd="0" presId="urn:microsoft.com/office/officeart/2008/layout/HalfCircleOrganizationChart"/>
    <dgm:cxn modelId="{55528B66-DB4E-A149-91B7-DCD36891D23A}" type="presParOf" srcId="{6AECE61C-F71F-F145-A9EC-A59A54CE6F30}" destId="{D64FE71A-740A-894B-9D34-04DF3652D1AD}" srcOrd="0" destOrd="0" presId="urn:microsoft.com/office/officeart/2008/layout/HalfCircleOrganizationChart"/>
    <dgm:cxn modelId="{84EFDEB9-F624-2148-97C6-67897F8C3FDE}" type="presParOf" srcId="{D64FE71A-740A-894B-9D34-04DF3652D1AD}" destId="{3088E586-02E5-DD4C-AB68-07DDA785E3C5}" srcOrd="0" destOrd="0" presId="urn:microsoft.com/office/officeart/2008/layout/HalfCircleOrganizationChart"/>
    <dgm:cxn modelId="{224602EC-7C65-114C-A414-B5DDAD05B78B}" type="presParOf" srcId="{D64FE71A-740A-894B-9D34-04DF3652D1AD}" destId="{78116505-E6D1-F24B-9D27-C6673D28AB54}" srcOrd="1" destOrd="0" presId="urn:microsoft.com/office/officeart/2008/layout/HalfCircleOrganizationChart"/>
    <dgm:cxn modelId="{54886751-F68D-534D-8B15-5E48D830C913}" type="presParOf" srcId="{D64FE71A-740A-894B-9D34-04DF3652D1AD}" destId="{3C4E2251-41CB-854F-8D62-FA0DDBE5FE89}" srcOrd="2" destOrd="0" presId="urn:microsoft.com/office/officeart/2008/layout/HalfCircleOrganizationChart"/>
    <dgm:cxn modelId="{60FBD659-914F-A146-8E6B-0D0EA9900AB1}" type="presParOf" srcId="{D64FE71A-740A-894B-9D34-04DF3652D1AD}" destId="{434A0370-C9B4-D345-8C0D-DB2289E28D60}" srcOrd="3" destOrd="0" presId="urn:microsoft.com/office/officeart/2008/layout/HalfCircleOrganizationChart"/>
    <dgm:cxn modelId="{ED0E619B-6488-3D47-AA74-955439D70F7D}" type="presParOf" srcId="{6AECE61C-F71F-F145-A9EC-A59A54CE6F30}" destId="{99F43C6E-0DCE-CE44-9914-16F77BBF3381}" srcOrd="1" destOrd="0" presId="urn:microsoft.com/office/officeart/2008/layout/HalfCircleOrganizationChart"/>
    <dgm:cxn modelId="{5A5BF177-040E-224A-A007-19611C534D44}" type="presParOf" srcId="{99F43C6E-0DCE-CE44-9914-16F77BBF3381}" destId="{F7E3FDAA-EB89-6344-9FF3-13B9EADBD802}" srcOrd="0" destOrd="0" presId="urn:microsoft.com/office/officeart/2008/layout/HalfCircleOrganizationChart"/>
    <dgm:cxn modelId="{2E36C250-7E6F-6C4B-BAF5-C4903CEF88CC}" type="presParOf" srcId="{99F43C6E-0DCE-CE44-9914-16F77BBF3381}" destId="{07002045-64DC-FD4D-ADBE-7860B3430FC2}" srcOrd="1" destOrd="0" presId="urn:microsoft.com/office/officeart/2008/layout/HalfCircleOrganizationChart"/>
    <dgm:cxn modelId="{2126E773-0E5D-3F43-A737-E0B63D73BF2E}" type="presParOf" srcId="{07002045-64DC-FD4D-ADBE-7860B3430FC2}" destId="{3E8426EB-DE7D-2B43-8056-5185327367F0}" srcOrd="0" destOrd="0" presId="urn:microsoft.com/office/officeart/2008/layout/HalfCircleOrganizationChart"/>
    <dgm:cxn modelId="{FAF33E39-91FF-D54B-9843-7739F669350E}" type="presParOf" srcId="{3E8426EB-DE7D-2B43-8056-5185327367F0}" destId="{D7E41469-395F-7342-B266-BC73DF56829A}" srcOrd="0" destOrd="0" presId="urn:microsoft.com/office/officeart/2008/layout/HalfCircleOrganizationChart"/>
    <dgm:cxn modelId="{01994C7C-5688-474F-BE13-5BC879AA700B}" type="presParOf" srcId="{3E8426EB-DE7D-2B43-8056-5185327367F0}" destId="{0C0E5271-382D-2147-8EA5-973868C75C08}" srcOrd="1" destOrd="0" presId="urn:microsoft.com/office/officeart/2008/layout/HalfCircleOrganizationChart"/>
    <dgm:cxn modelId="{6F5B9630-ACE4-4C46-B6B8-18F70ED241C6}" type="presParOf" srcId="{3E8426EB-DE7D-2B43-8056-5185327367F0}" destId="{1AE22556-D601-CE4C-AABC-54D2342A5EDF}" srcOrd="2" destOrd="0" presId="urn:microsoft.com/office/officeart/2008/layout/HalfCircleOrganizationChart"/>
    <dgm:cxn modelId="{5D311AC5-77CA-5044-A84C-592C64D7316E}" type="presParOf" srcId="{3E8426EB-DE7D-2B43-8056-5185327367F0}" destId="{73F52131-46DD-1149-8654-BCB91847864C}" srcOrd="3" destOrd="0" presId="urn:microsoft.com/office/officeart/2008/layout/HalfCircleOrganizationChart"/>
    <dgm:cxn modelId="{13C1FB4A-DA04-114B-8ACF-FEB548E94D76}" type="presParOf" srcId="{07002045-64DC-FD4D-ADBE-7860B3430FC2}" destId="{0E138BFF-6856-064A-BE48-F21DFD4E057C}" srcOrd="1" destOrd="0" presId="urn:microsoft.com/office/officeart/2008/layout/HalfCircleOrganizationChart"/>
    <dgm:cxn modelId="{F0755EB1-7D8C-414B-8857-D8E2CC04F3A5}" type="presParOf" srcId="{07002045-64DC-FD4D-ADBE-7860B3430FC2}" destId="{9D6DB1A7-265B-7240-A4E4-EE2D61F6EC49}" srcOrd="2" destOrd="0" presId="urn:microsoft.com/office/officeart/2008/layout/HalfCircleOrganizationChart"/>
    <dgm:cxn modelId="{037C55A6-84BC-574B-9808-586A8A8DF36B}" type="presParOf" srcId="{99F43C6E-0DCE-CE44-9914-16F77BBF3381}" destId="{702A6308-5EC0-1043-972F-7608DE7B2F3D}" srcOrd="2" destOrd="0" presId="urn:microsoft.com/office/officeart/2008/layout/HalfCircleOrganizationChart"/>
    <dgm:cxn modelId="{005C453A-EA8F-C145-9BA8-D0752D5FE958}" type="presParOf" srcId="{99F43C6E-0DCE-CE44-9914-16F77BBF3381}" destId="{075670C0-65E8-3E42-92D8-19AC16E0E5CC}" srcOrd="3" destOrd="0" presId="urn:microsoft.com/office/officeart/2008/layout/HalfCircleOrganizationChart"/>
    <dgm:cxn modelId="{E24C3118-519D-E047-8B9B-7843F1DD7AF3}" type="presParOf" srcId="{075670C0-65E8-3E42-92D8-19AC16E0E5CC}" destId="{B201F552-3EEE-6444-94C8-3A5EABA0025D}" srcOrd="0" destOrd="0" presId="urn:microsoft.com/office/officeart/2008/layout/HalfCircleOrganizationChart"/>
    <dgm:cxn modelId="{F8E09BC3-B7AF-E240-AABE-A5F274F52F9E}" type="presParOf" srcId="{B201F552-3EEE-6444-94C8-3A5EABA0025D}" destId="{8BF8F492-9D70-4C4C-8107-2091CC0022DC}" srcOrd="0" destOrd="0" presId="urn:microsoft.com/office/officeart/2008/layout/HalfCircleOrganizationChart"/>
    <dgm:cxn modelId="{3D07794F-8C4B-3641-AE01-ED16F0982903}" type="presParOf" srcId="{B201F552-3EEE-6444-94C8-3A5EABA0025D}" destId="{AE36D250-C980-EB48-9FCA-8825BF89B898}" srcOrd="1" destOrd="0" presId="urn:microsoft.com/office/officeart/2008/layout/HalfCircleOrganizationChart"/>
    <dgm:cxn modelId="{F7F44C98-5E6D-2545-B471-7DC6278F2F81}" type="presParOf" srcId="{B201F552-3EEE-6444-94C8-3A5EABA0025D}" destId="{907FFC56-CDEE-B149-8406-1C2CF3C7E378}" srcOrd="2" destOrd="0" presId="urn:microsoft.com/office/officeart/2008/layout/HalfCircleOrganizationChart"/>
    <dgm:cxn modelId="{F9A8390D-65E2-D647-981C-775715803B09}" type="presParOf" srcId="{B201F552-3EEE-6444-94C8-3A5EABA0025D}" destId="{DED0CB3B-4D79-3142-B099-E4DCA740C41A}" srcOrd="3" destOrd="0" presId="urn:microsoft.com/office/officeart/2008/layout/HalfCircleOrganizationChart"/>
    <dgm:cxn modelId="{AE71A5F7-2FBA-474E-B4A9-D786DCBAAD3D}" type="presParOf" srcId="{075670C0-65E8-3E42-92D8-19AC16E0E5CC}" destId="{53D09B93-4F87-4F43-AA0C-C82D8DCDA3DE}" srcOrd="1" destOrd="0" presId="urn:microsoft.com/office/officeart/2008/layout/HalfCircleOrganizationChart"/>
    <dgm:cxn modelId="{3B6E35B7-43D6-DC45-BC12-E75D3A124239}" type="presParOf" srcId="{075670C0-65E8-3E42-92D8-19AC16E0E5CC}" destId="{B64F4F07-81C3-EA45-A8EA-53C3448A7CCC}" srcOrd="2" destOrd="0" presId="urn:microsoft.com/office/officeart/2008/layout/HalfCircleOrganizationChart"/>
    <dgm:cxn modelId="{9DA4D517-BEDD-C449-89BB-EF5B04361FF3}" type="presParOf" srcId="{6AECE61C-F71F-F145-A9EC-A59A54CE6F30}" destId="{5485099E-A0EF-6A4D-8EFE-A0E454D94AEF}" srcOrd="2" destOrd="0" presId="urn:microsoft.com/office/officeart/2008/layout/HalfCircleOrganizationChart"/>
    <dgm:cxn modelId="{CC9243B8-2FF3-C94C-ADCA-8CDAD5BFB04A}" type="presParOf" srcId="{0A23AFAB-3854-614F-BCFB-0BFACD2F20D0}" destId="{571852A5-529A-5841-9437-0F0D61BA97AF}" srcOrd="2" destOrd="0" presId="urn:microsoft.com/office/officeart/2008/layout/HalfCircleOrganizationChart"/>
    <dgm:cxn modelId="{47D7302A-4CA9-C441-9934-DED876BC3A36}" type="presParOf" srcId="{0A23AFAB-3854-614F-BCFB-0BFACD2F20D0}" destId="{CDBE3569-D120-C94D-B0FB-37E2674C9246}" srcOrd="3" destOrd="0" presId="urn:microsoft.com/office/officeart/2008/layout/HalfCircleOrganizationChart"/>
    <dgm:cxn modelId="{D2D1358F-E344-D543-A538-B9D16A97CD57}" type="presParOf" srcId="{CDBE3569-D120-C94D-B0FB-37E2674C9246}" destId="{56A87F66-BA80-CD44-AFCE-2AA22EABC737}" srcOrd="0" destOrd="0" presId="urn:microsoft.com/office/officeart/2008/layout/HalfCircleOrganizationChart"/>
    <dgm:cxn modelId="{513A2B34-73E1-2B43-88E2-D766774C2DBF}" type="presParOf" srcId="{56A87F66-BA80-CD44-AFCE-2AA22EABC737}" destId="{87853D22-682C-5E46-AF3E-DAD7D77C6BF3}" srcOrd="0" destOrd="0" presId="urn:microsoft.com/office/officeart/2008/layout/HalfCircleOrganizationChart"/>
    <dgm:cxn modelId="{7D9A40B6-E76B-BA41-B439-806DA2A3D95B}" type="presParOf" srcId="{56A87F66-BA80-CD44-AFCE-2AA22EABC737}" destId="{4B60AF5C-6F1D-B245-B623-44E9B7EB45AA}" srcOrd="1" destOrd="0" presId="urn:microsoft.com/office/officeart/2008/layout/HalfCircleOrganizationChart"/>
    <dgm:cxn modelId="{AE3B61FB-993D-8844-A05F-574D81C2F65C}" type="presParOf" srcId="{56A87F66-BA80-CD44-AFCE-2AA22EABC737}" destId="{AB381EC8-225C-814E-9054-9C063F25AA0D}" srcOrd="2" destOrd="0" presId="urn:microsoft.com/office/officeart/2008/layout/HalfCircleOrganizationChart"/>
    <dgm:cxn modelId="{A226B496-A013-064C-B15D-14041D59A10B}" type="presParOf" srcId="{56A87F66-BA80-CD44-AFCE-2AA22EABC737}" destId="{713A6EE5-3C64-CA4A-B95E-866E4F083CD8}" srcOrd="3" destOrd="0" presId="urn:microsoft.com/office/officeart/2008/layout/HalfCircleOrganizationChart"/>
    <dgm:cxn modelId="{936D6B5A-41DC-FA49-A7B6-21CB2F04CA5B}" type="presParOf" srcId="{CDBE3569-D120-C94D-B0FB-37E2674C9246}" destId="{926CC9EF-EB18-544A-B62B-F0538896028B}" srcOrd="1" destOrd="0" presId="urn:microsoft.com/office/officeart/2008/layout/HalfCircleOrganizationChart"/>
    <dgm:cxn modelId="{6C06DCC3-4829-714C-816A-C0EDF5F43E1F}" type="presParOf" srcId="{926CC9EF-EB18-544A-B62B-F0538896028B}" destId="{9E90D46B-25BA-014F-BD99-1754EDFEA722}" srcOrd="0" destOrd="0" presId="urn:microsoft.com/office/officeart/2008/layout/HalfCircleOrganizationChart"/>
    <dgm:cxn modelId="{671F439E-4902-254D-8F8E-0100805FECB3}" type="presParOf" srcId="{926CC9EF-EB18-544A-B62B-F0538896028B}" destId="{1A2E7D38-11C4-6A44-9953-84D1C6EE12FA}" srcOrd="1" destOrd="0" presId="urn:microsoft.com/office/officeart/2008/layout/HalfCircleOrganizationChart"/>
    <dgm:cxn modelId="{1529F654-E770-1242-92D8-D02CAA76D8AA}" type="presParOf" srcId="{1A2E7D38-11C4-6A44-9953-84D1C6EE12FA}" destId="{F4875784-BEF5-6B4E-9332-E036B665DCE5}" srcOrd="0" destOrd="0" presId="urn:microsoft.com/office/officeart/2008/layout/HalfCircleOrganizationChart"/>
    <dgm:cxn modelId="{AD770669-4236-E743-AE91-DC29930E56A0}" type="presParOf" srcId="{F4875784-BEF5-6B4E-9332-E036B665DCE5}" destId="{70AE18C4-D174-0E43-B0C4-ED12D4A5DECB}" srcOrd="0" destOrd="0" presId="urn:microsoft.com/office/officeart/2008/layout/HalfCircleOrganizationChart"/>
    <dgm:cxn modelId="{87B1F6B9-B5D7-9D41-934F-B055DB25E049}" type="presParOf" srcId="{F4875784-BEF5-6B4E-9332-E036B665DCE5}" destId="{5335BA8C-5BBD-C04C-8147-D662CEF0D5C1}" srcOrd="1" destOrd="0" presId="urn:microsoft.com/office/officeart/2008/layout/HalfCircleOrganizationChart"/>
    <dgm:cxn modelId="{4F077FF5-275C-E144-BC6C-948DB9C9E876}" type="presParOf" srcId="{F4875784-BEF5-6B4E-9332-E036B665DCE5}" destId="{73F882C7-9A78-3942-8AED-FA3CC5F671B5}" srcOrd="2" destOrd="0" presId="urn:microsoft.com/office/officeart/2008/layout/HalfCircleOrganizationChart"/>
    <dgm:cxn modelId="{F0AE8318-A7FF-8547-9CEA-E8B44BC3CA0D}" type="presParOf" srcId="{F4875784-BEF5-6B4E-9332-E036B665DCE5}" destId="{4CA9FB60-B3FF-AE4D-AB89-C685EDE15502}" srcOrd="3" destOrd="0" presId="urn:microsoft.com/office/officeart/2008/layout/HalfCircleOrganizationChart"/>
    <dgm:cxn modelId="{C0288EEB-3FBE-454A-9A5B-40456399BC0C}" type="presParOf" srcId="{1A2E7D38-11C4-6A44-9953-84D1C6EE12FA}" destId="{5BD6E473-4B52-6742-9BA7-82C71086E995}" srcOrd="1" destOrd="0" presId="urn:microsoft.com/office/officeart/2008/layout/HalfCircleOrganizationChart"/>
    <dgm:cxn modelId="{C6A25664-B57D-2B4E-95E3-095936D80DE0}" type="presParOf" srcId="{1A2E7D38-11C4-6A44-9953-84D1C6EE12FA}" destId="{34DC268C-4E74-8941-89EA-3FA81A2A5A91}" srcOrd="2" destOrd="0" presId="urn:microsoft.com/office/officeart/2008/layout/HalfCircleOrganizationChart"/>
    <dgm:cxn modelId="{7BCA3F67-81EF-1A47-BDD6-37EC22720FC2}" type="presParOf" srcId="{926CC9EF-EB18-544A-B62B-F0538896028B}" destId="{ABEF8DE8-FE41-5842-9070-424FDFE774FD}" srcOrd="2" destOrd="0" presId="urn:microsoft.com/office/officeart/2008/layout/HalfCircleOrganizationChart"/>
    <dgm:cxn modelId="{64092D90-0964-264E-A59A-7D36FDBFFB10}" type="presParOf" srcId="{926CC9EF-EB18-544A-B62B-F0538896028B}" destId="{A88AEDB6-10AE-A240-A407-FC1089D3EF9D}" srcOrd="3" destOrd="0" presId="urn:microsoft.com/office/officeart/2008/layout/HalfCircleOrganizationChart"/>
    <dgm:cxn modelId="{8A95E664-DEFC-1347-8BB6-EA60CA9FB2A7}" type="presParOf" srcId="{A88AEDB6-10AE-A240-A407-FC1089D3EF9D}" destId="{03309508-FB2B-AD46-A3B3-B6425AB04C8A}" srcOrd="0" destOrd="0" presId="urn:microsoft.com/office/officeart/2008/layout/HalfCircleOrganizationChart"/>
    <dgm:cxn modelId="{A944E79F-D718-BF41-B97D-F9088EA294AB}" type="presParOf" srcId="{03309508-FB2B-AD46-A3B3-B6425AB04C8A}" destId="{154203AA-B358-D84D-A30E-36AAEA953C6A}" srcOrd="0" destOrd="0" presId="urn:microsoft.com/office/officeart/2008/layout/HalfCircleOrganizationChart"/>
    <dgm:cxn modelId="{CF235E08-5032-6F4D-B80A-3E31E9883697}" type="presParOf" srcId="{03309508-FB2B-AD46-A3B3-B6425AB04C8A}" destId="{EACB49F1-427A-294F-82AC-23DDCC55F0B2}" srcOrd="1" destOrd="0" presId="urn:microsoft.com/office/officeart/2008/layout/HalfCircleOrganizationChart"/>
    <dgm:cxn modelId="{48970DCB-AAB8-A34E-9113-8DC6E2775129}" type="presParOf" srcId="{03309508-FB2B-AD46-A3B3-B6425AB04C8A}" destId="{69B3A599-79DF-6749-81A3-2EC02CA38173}" srcOrd="2" destOrd="0" presId="urn:microsoft.com/office/officeart/2008/layout/HalfCircleOrganizationChart"/>
    <dgm:cxn modelId="{5B7E9898-C38A-4042-9F6C-052896ED8D21}" type="presParOf" srcId="{03309508-FB2B-AD46-A3B3-B6425AB04C8A}" destId="{E6DCE108-24BE-4644-8902-A894335C10D5}" srcOrd="3" destOrd="0" presId="urn:microsoft.com/office/officeart/2008/layout/HalfCircleOrganizationChart"/>
    <dgm:cxn modelId="{A7D6EA09-4683-BD4D-934F-2FBDC0DE6D1E}" type="presParOf" srcId="{A88AEDB6-10AE-A240-A407-FC1089D3EF9D}" destId="{DEB4EE9D-77A1-2B42-A6FB-183E3D73B750}" srcOrd="1" destOrd="0" presId="urn:microsoft.com/office/officeart/2008/layout/HalfCircleOrganizationChart"/>
    <dgm:cxn modelId="{5B73EBE8-0DF8-2847-99FB-C5896F149DE3}" type="presParOf" srcId="{A88AEDB6-10AE-A240-A407-FC1089D3EF9D}" destId="{C5927B98-AE09-FF43-99F2-7DD7BCF4B38E}" srcOrd="2" destOrd="0" presId="urn:microsoft.com/office/officeart/2008/layout/HalfCircleOrganizationChart"/>
    <dgm:cxn modelId="{E1BDF623-23F5-0444-AE34-15080F46C964}" type="presParOf" srcId="{926CC9EF-EB18-544A-B62B-F0538896028B}" destId="{A8F80890-1419-9047-A8F4-BC6C12B23B78}" srcOrd="4" destOrd="0" presId="urn:microsoft.com/office/officeart/2008/layout/HalfCircleOrganizationChart"/>
    <dgm:cxn modelId="{ABCB66F7-831D-5A49-AA66-7EBD246E5D3B}" type="presParOf" srcId="{926CC9EF-EB18-544A-B62B-F0538896028B}" destId="{EEE44C46-FA84-574D-8089-F11228D6735C}" srcOrd="5" destOrd="0" presId="urn:microsoft.com/office/officeart/2008/layout/HalfCircleOrganizationChart"/>
    <dgm:cxn modelId="{C6E204C1-7CDB-E34C-B857-98429DED5E93}" type="presParOf" srcId="{EEE44C46-FA84-574D-8089-F11228D6735C}" destId="{5975A4C5-4C9F-9D47-9CB8-DF388DA3794B}" srcOrd="0" destOrd="0" presId="urn:microsoft.com/office/officeart/2008/layout/HalfCircleOrganizationChart"/>
    <dgm:cxn modelId="{DF24C09E-8C6D-8941-B908-E03348AEF515}" type="presParOf" srcId="{5975A4C5-4C9F-9D47-9CB8-DF388DA3794B}" destId="{B354D999-55E6-4946-B526-3B0F1C8F3B34}" srcOrd="0" destOrd="0" presId="urn:microsoft.com/office/officeart/2008/layout/HalfCircleOrganizationChart"/>
    <dgm:cxn modelId="{99120D61-5332-A646-87B1-6ADA48519C66}" type="presParOf" srcId="{5975A4C5-4C9F-9D47-9CB8-DF388DA3794B}" destId="{7D99775B-7430-2648-AA7F-52709AA7AAAE}" srcOrd="1" destOrd="0" presId="urn:microsoft.com/office/officeart/2008/layout/HalfCircleOrganizationChart"/>
    <dgm:cxn modelId="{95F0D211-DE13-1641-8B79-48B5E1C47692}" type="presParOf" srcId="{5975A4C5-4C9F-9D47-9CB8-DF388DA3794B}" destId="{4A97E156-51C6-DF46-B441-69A846C529A4}" srcOrd="2" destOrd="0" presId="urn:microsoft.com/office/officeart/2008/layout/HalfCircleOrganizationChart"/>
    <dgm:cxn modelId="{482E4F05-8BB2-F649-AA8F-BD20201749EA}" type="presParOf" srcId="{5975A4C5-4C9F-9D47-9CB8-DF388DA3794B}" destId="{795C153C-7650-B84C-AFF8-66A28E4D1B24}" srcOrd="3" destOrd="0" presId="urn:microsoft.com/office/officeart/2008/layout/HalfCircleOrganizationChart"/>
    <dgm:cxn modelId="{541AAF9A-6810-F942-AB7E-DB08A84CDC82}" type="presParOf" srcId="{EEE44C46-FA84-574D-8089-F11228D6735C}" destId="{3A3CDE65-B19E-A646-ABDD-510713279015}" srcOrd="1" destOrd="0" presId="urn:microsoft.com/office/officeart/2008/layout/HalfCircleOrganizationChart"/>
    <dgm:cxn modelId="{02EFA802-CD25-D74D-8F8E-CF28CCAE35C1}" type="presParOf" srcId="{EEE44C46-FA84-574D-8089-F11228D6735C}" destId="{97E7966A-C931-394F-B2EB-8B34F8E48412}" srcOrd="2" destOrd="0" presId="urn:microsoft.com/office/officeart/2008/layout/HalfCircleOrganizationChart"/>
    <dgm:cxn modelId="{0A3DB7EE-FFC7-2140-9AC9-792B0952E4D2}" type="presParOf" srcId="{CDBE3569-D120-C94D-B0FB-37E2674C9246}" destId="{6D1B6FFB-35D2-4C43-9ED0-EE9A1E011090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F80890-1419-9047-A8F4-BC6C12B23B78}">
      <dsp:nvSpPr>
        <dsp:cNvPr id="0" name=""/>
        <dsp:cNvSpPr/>
      </dsp:nvSpPr>
      <dsp:spPr>
        <a:xfrm>
          <a:off x="5045447" y="1963109"/>
          <a:ext cx="746224" cy="27902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90229"/>
              </a:lnTo>
              <a:lnTo>
                <a:pt x="746224" y="2790229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EF8DE8-FE41-5842-9070-424FDFE774FD}">
      <dsp:nvSpPr>
        <dsp:cNvPr id="0" name=""/>
        <dsp:cNvSpPr/>
      </dsp:nvSpPr>
      <dsp:spPr>
        <a:xfrm>
          <a:off x="5045447" y="1963109"/>
          <a:ext cx="746224" cy="16384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8448"/>
              </a:lnTo>
              <a:lnTo>
                <a:pt x="746224" y="1638448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90D46B-25BA-014F-BD99-1754EDFEA722}">
      <dsp:nvSpPr>
        <dsp:cNvPr id="0" name=""/>
        <dsp:cNvSpPr/>
      </dsp:nvSpPr>
      <dsp:spPr>
        <a:xfrm>
          <a:off x="5045447" y="1963109"/>
          <a:ext cx="746224" cy="486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86667"/>
              </a:lnTo>
              <a:lnTo>
                <a:pt x="746224" y="48666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1852A5-529A-5841-9437-0F0D61BA97AF}">
      <dsp:nvSpPr>
        <dsp:cNvPr id="0" name=""/>
        <dsp:cNvSpPr/>
      </dsp:nvSpPr>
      <dsp:spPr>
        <a:xfrm>
          <a:off x="4064000" y="811328"/>
          <a:ext cx="673224" cy="486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86667"/>
              </a:lnTo>
              <a:lnTo>
                <a:pt x="673224" y="486667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2A6308-5EC0-1043-972F-7608DE7B2F3D}">
      <dsp:nvSpPr>
        <dsp:cNvPr id="0" name=""/>
        <dsp:cNvSpPr/>
      </dsp:nvSpPr>
      <dsp:spPr>
        <a:xfrm>
          <a:off x="2028105" y="1963109"/>
          <a:ext cx="746224" cy="16384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8448"/>
              </a:lnTo>
              <a:lnTo>
                <a:pt x="746224" y="1638448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E3FDAA-EB89-6344-9FF3-13B9EADBD802}">
      <dsp:nvSpPr>
        <dsp:cNvPr id="0" name=""/>
        <dsp:cNvSpPr/>
      </dsp:nvSpPr>
      <dsp:spPr>
        <a:xfrm>
          <a:off x="2028105" y="1963109"/>
          <a:ext cx="746224" cy="486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86667"/>
              </a:lnTo>
              <a:lnTo>
                <a:pt x="746224" y="486667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DD2F2E-7240-AA4C-A41C-7F953855F555}">
      <dsp:nvSpPr>
        <dsp:cNvPr id="0" name=""/>
        <dsp:cNvSpPr/>
      </dsp:nvSpPr>
      <dsp:spPr>
        <a:xfrm>
          <a:off x="2336328" y="811328"/>
          <a:ext cx="1727671" cy="486667"/>
        </a:xfrm>
        <a:custGeom>
          <a:avLst/>
          <a:gdLst/>
          <a:ahLst/>
          <a:cxnLst/>
          <a:rect l="0" t="0" r="0" b="0"/>
          <a:pathLst>
            <a:path>
              <a:moveTo>
                <a:pt x="1727671" y="0"/>
              </a:moveTo>
              <a:lnTo>
                <a:pt x="1727671" y="486667"/>
              </a:lnTo>
              <a:lnTo>
                <a:pt x="0" y="486667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67CC64-7B1E-8B4D-BD9D-CD14BCC0CC5C}">
      <dsp:nvSpPr>
        <dsp:cNvPr id="0" name=""/>
        <dsp:cNvSpPr/>
      </dsp:nvSpPr>
      <dsp:spPr>
        <a:xfrm>
          <a:off x="3658443" y="215"/>
          <a:ext cx="811113" cy="811113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F18F9D-538C-314E-8C27-58054748BFBA}">
      <dsp:nvSpPr>
        <dsp:cNvPr id="0" name=""/>
        <dsp:cNvSpPr/>
      </dsp:nvSpPr>
      <dsp:spPr>
        <a:xfrm>
          <a:off x="3658443" y="215"/>
          <a:ext cx="811113" cy="811113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9A09E6-A75E-0F44-BCD4-929FD08688DE}">
      <dsp:nvSpPr>
        <dsp:cNvPr id="0" name=""/>
        <dsp:cNvSpPr/>
      </dsp:nvSpPr>
      <dsp:spPr>
        <a:xfrm>
          <a:off x="3252886" y="146215"/>
          <a:ext cx="1622226" cy="51911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Finite Automata (FA)</a:t>
          </a:r>
        </a:p>
      </dsp:txBody>
      <dsp:txXfrm>
        <a:off x="3252886" y="146215"/>
        <a:ext cx="1622226" cy="519112"/>
      </dsp:txXfrm>
    </dsp:sp>
    <dsp:sp modelId="{78116505-E6D1-F24B-9D27-C6673D28AB54}">
      <dsp:nvSpPr>
        <dsp:cNvPr id="0" name=""/>
        <dsp:cNvSpPr/>
      </dsp:nvSpPr>
      <dsp:spPr>
        <a:xfrm>
          <a:off x="1622549" y="1151996"/>
          <a:ext cx="811113" cy="811113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E2251-41CB-854F-8D62-FA0DDBE5FE89}">
      <dsp:nvSpPr>
        <dsp:cNvPr id="0" name=""/>
        <dsp:cNvSpPr/>
      </dsp:nvSpPr>
      <dsp:spPr>
        <a:xfrm>
          <a:off x="1622549" y="1151996"/>
          <a:ext cx="811113" cy="811113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88E586-02E5-DD4C-AB68-07DDA785E3C5}">
      <dsp:nvSpPr>
        <dsp:cNvPr id="0" name=""/>
        <dsp:cNvSpPr/>
      </dsp:nvSpPr>
      <dsp:spPr>
        <a:xfrm>
          <a:off x="1216992" y="1297996"/>
          <a:ext cx="1622226" cy="51911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FA with Output</a:t>
          </a:r>
        </a:p>
      </dsp:txBody>
      <dsp:txXfrm>
        <a:off x="1216992" y="1297996"/>
        <a:ext cx="1622226" cy="519112"/>
      </dsp:txXfrm>
    </dsp:sp>
    <dsp:sp modelId="{0C0E5271-382D-2147-8EA5-973868C75C08}">
      <dsp:nvSpPr>
        <dsp:cNvPr id="0" name=""/>
        <dsp:cNvSpPr/>
      </dsp:nvSpPr>
      <dsp:spPr>
        <a:xfrm>
          <a:off x="2676996" y="2303776"/>
          <a:ext cx="811113" cy="811113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E22556-D601-CE4C-AABC-54D2342A5EDF}">
      <dsp:nvSpPr>
        <dsp:cNvPr id="0" name=""/>
        <dsp:cNvSpPr/>
      </dsp:nvSpPr>
      <dsp:spPr>
        <a:xfrm>
          <a:off x="2676996" y="2303776"/>
          <a:ext cx="811113" cy="811113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E41469-395F-7342-B266-BC73DF56829A}">
      <dsp:nvSpPr>
        <dsp:cNvPr id="0" name=""/>
        <dsp:cNvSpPr/>
      </dsp:nvSpPr>
      <dsp:spPr>
        <a:xfrm>
          <a:off x="2271439" y="2449777"/>
          <a:ext cx="1622226" cy="51911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 err="1"/>
            <a:t>Mooley</a:t>
          </a:r>
          <a:endParaRPr lang="en-GB" sz="1800" kern="1200" dirty="0"/>
        </a:p>
      </dsp:txBody>
      <dsp:txXfrm>
        <a:off x="2271439" y="2449777"/>
        <a:ext cx="1622226" cy="519112"/>
      </dsp:txXfrm>
    </dsp:sp>
    <dsp:sp modelId="{AE36D250-C980-EB48-9FCA-8825BF89B898}">
      <dsp:nvSpPr>
        <dsp:cNvPr id="0" name=""/>
        <dsp:cNvSpPr/>
      </dsp:nvSpPr>
      <dsp:spPr>
        <a:xfrm>
          <a:off x="2676996" y="3455557"/>
          <a:ext cx="811113" cy="811113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7FFC56-CDEE-B149-8406-1C2CF3C7E378}">
      <dsp:nvSpPr>
        <dsp:cNvPr id="0" name=""/>
        <dsp:cNvSpPr/>
      </dsp:nvSpPr>
      <dsp:spPr>
        <a:xfrm>
          <a:off x="2676996" y="3455557"/>
          <a:ext cx="811113" cy="811113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F8F492-9D70-4C4C-8107-2091CC0022DC}">
      <dsp:nvSpPr>
        <dsp:cNvPr id="0" name=""/>
        <dsp:cNvSpPr/>
      </dsp:nvSpPr>
      <dsp:spPr>
        <a:xfrm>
          <a:off x="2271439" y="3601558"/>
          <a:ext cx="1622226" cy="51911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Mealy</a:t>
          </a:r>
        </a:p>
      </dsp:txBody>
      <dsp:txXfrm>
        <a:off x="2271439" y="3601558"/>
        <a:ext cx="1622226" cy="519112"/>
      </dsp:txXfrm>
    </dsp:sp>
    <dsp:sp modelId="{4B60AF5C-6F1D-B245-B623-44E9B7EB45AA}">
      <dsp:nvSpPr>
        <dsp:cNvPr id="0" name=""/>
        <dsp:cNvSpPr/>
      </dsp:nvSpPr>
      <dsp:spPr>
        <a:xfrm>
          <a:off x="4639890" y="1151996"/>
          <a:ext cx="811113" cy="811113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381EC8-225C-814E-9054-9C063F25AA0D}">
      <dsp:nvSpPr>
        <dsp:cNvPr id="0" name=""/>
        <dsp:cNvSpPr/>
      </dsp:nvSpPr>
      <dsp:spPr>
        <a:xfrm>
          <a:off x="4639890" y="1151996"/>
          <a:ext cx="811113" cy="811113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853D22-682C-5E46-AF3E-DAD7D77C6BF3}">
      <dsp:nvSpPr>
        <dsp:cNvPr id="0" name=""/>
        <dsp:cNvSpPr/>
      </dsp:nvSpPr>
      <dsp:spPr>
        <a:xfrm>
          <a:off x="4234333" y="1297996"/>
          <a:ext cx="1622226" cy="51911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FA without Output</a:t>
          </a:r>
        </a:p>
      </dsp:txBody>
      <dsp:txXfrm>
        <a:off x="4234333" y="1297996"/>
        <a:ext cx="1622226" cy="519112"/>
      </dsp:txXfrm>
    </dsp:sp>
    <dsp:sp modelId="{5335BA8C-5BBD-C04C-8147-D662CEF0D5C1}">
      <dsp:nvSpPr>
        <dsp:cNvPr id="0" name=""/>
        <dsp:cNvSpPr/>
      </dsp:nvSpPr>
      <dsp:spPr>
        <a:xfrm>
          <a:off x="5694337" y="2303776"/>
          <a:ext cx="811113" cy="811113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F882C7-9A78-3942-8AED-FA3CC5F671B5}">
      <dsp:nvSpPr>
        <dsp:cNvPr id="0" name=""/>
        <dsp:cNvSpPr/>
      </dsp:nvSpPr>
      <dsp:spPr>
        <a:xfrm>
          <a:off x="5694337" y="2303776"/>
          <a:ext cx="811113" cy="811113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AE18C4-D174-0E43-B0C4-ED12D4A5DECB}">
      <dsp:nvSpPr>
        <dsp:cNvPr id="0" name=""/>
        <dsp:cNvSpPr/>
      </dsp:nvSpPr>
      <dsp:spPr>
        <a:xfrm>
          <a:off x="5288781" y="2449777"/>
          <a:ext cx="1622226" cy="51911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DFA</a:t>
          </a:r>
        </a:p>
      </dsp:txBody>
      <dsp:txXfrm>
        <a:off x="5288781" y="2449777"/>
        <a:ext cx="1622226" cy="519112"/>
      </dsp:txXfrm>
    </dsp:sp>
    <dsp:sp modelId="{EACB49F1-427A-294F-82AC-23DDCC55F0B2}">
      <dsp:nvSpPr>
        <dsp:cNvPr id="0" name=""/>
        <dsp:cNvSpPr/>
      </dsp:nvSpPr>
      <dsp:spPr>
        <a:xfrm>
          <a:off x="5694337" y="3455557"/>
          <a:ext cx="811113" cy="811113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B3A599-79DF-6749-81A3-2EC02CA38173}">
      <dsp:nvSpPr>
        <dsp:cNvPr id="0" name=""/>
        <dsp:cNvSpPr/>
      </dsp:nvSpPr>
      <dsp:spPr>
        <a:xfrm>
          <a:off x="5694337" y="3455557"/>
          <a:ext cx="811113" cy="811113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4203AA-B358-D84D-A30E-36AAEA953C6A}">
      <dsp:nvSpPr>
        <dsp:cNvPr id="0" name=""/>
        <dsp:cNvSpPr/>
      </dsp:nvSpPr>
      <dsp:spPr>
        <a:xfrm>
          <a:off x="5288781" y="3601558"/>
          <a:ext cx="1622226" cy="51911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NFA</a:t>
          </a:r>
        </a:p>
      </dsp:txBody>
      <dsp:txXfrm>
        <a:off x="5288781" y="3601558"/>
        <a:ext cx="1622226" cy="519112"/>
      </dsp:txXfrm>
    </dsp:sp>
    <dsp:sp modelId="{7D99775B-7430-2648-AA7F-52709AA7AAAE}">
      <dsp:nvSpPr>
        <dsp:cNvPr id="0" name=""/>
        <dsp:cNvSpPr/>
      </dsp:nvSpPr>
      <dsp:spPr>
        <a:xfrm>
          <a:off x="5694337" y="4607338"/>
          <a:ext cx="811113" cy="811113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97E156-51C6-DF46-B441-69A846C529A4}">
      <dsp:nvSpPr>
        <dsp:cNvPr id="0" name=""/>
        <dsp:cNvSpPr/>
      </dsp:nvSpPr>
      <dsp:spPr>
        <a:xfrm>
          <a:off x="5694337" y="4607338"/>
          <a:ext cx="811113" cy="811113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54D999-55E6-4946-B526-3B0F1C8F3B34}">
      <dsp:nvSpPr>
        <dsp:cNvPr id="0" name=""/>
        <dsp:cNvSpPr/>
      </dsp:nvSpPr>
      <dsp:spPr>
        <a:xfrm>
          <a:off x="5288781" y="4753338"/>
          <a:ext cx="1622226" cy="51911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NFA epsilon</a:t>
          </a:r>
        </a:p>
      </dsp:txBody>
      <dsp:txXfrm>
        <a:off x="5288781" y="4753338"/>
        <a:ext cx="1622226" cy="5191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28T09:48:40.96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27324 12876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T" type="integer" max="2.14748E9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1-28T09:48:32.30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27324 12876 16383 0,'0'0'0'2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548A3-C428-AB46-8678-BE8C28C70869}" type="datetimeFigureOut">
              <a:rPr lang="en-US" smtClean="0"/>
              <a:t>11/28/22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B63DB-4D83-0A43-8FE0-0DB7A0E0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6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B63DB-4D83-0A43-8FE0-0DB7A0E022D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76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B63DB-4D83-0A43-8FE0-0DB7A0E022D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925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11/28/22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3.png"/><Relationship Id="rId4" Type="http://schemas.openxmlformats.org/officeDocument/2006/relationships/customXml" Target="../ink/ink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tate_(computer_science)" TargetMode="External"/><Relationship Id="rId2" Type="http://schemas.openxmlformats.org/officeDocument/2006/relationships/hyperlink" Target="https://en.wikipedia.org/wiki/Finite-state_machine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en.wikipedia.org/wiki/Moore_machine" TargetMode="External"/><Relationship Id="rId4" Type="http://schemas.openxmlformats.org/officeDocument/2006/relationships/hyperlink" Target="https://en.wikipedia.org/wiki/Mealy_machin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BDEF70-FA2B-3587-859A-EE3E3B2FC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7071" y="1584552"/>
            <a:ext cx="9099255" cy="2537251"/>
          </a:xfrm>
        </p:spPr>
        <p:txBody>
          <a:bodyPr anchor="ctr">
            <a:normAutofit/>
          </a:bodyPr>
          <a:lstStyle/>
          <a:p>
            <a:pPr algn="ctr"/>
            <a:r>
              <a:rPr lang="en-US" sz="5600">
                <a:solidFill>
                  <a:srgbClr val="454545"/>
                </a:solidFill>
              </a:rPr>
              <a:t>Automata theory and logic:</a:t>
            </a:r>
            <a:br>
              <a:rPr lang="en-US" sz="5600">
                <a:solidFill>
                  <a:srgbClr val="454545"/>
                </a:solidFill>
              </a:rPr>
            </a:br>
            <a:r>
              <a:rPr lang="en-US" sz="5600">
                <a:solidFill>
                  <a:srgbClr val="454545"/>
                </a:solidFill>
              </a:rPr>
              <a:t>nfa to dfa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97E77C-FD31-B15C-6716-3895CA342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5372" y="4133234"/>
            <a:ext cx="9120954" cy="744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By:- Arshit arora (E20cse024) eb07</a:t>
            </a:r>
          </a:p>
        </p:txBody>
      </p:sp>
      <p:pic>
        <p:nvPicPr>
          <p:cNvPr id="27" name="Picture 17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19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748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E6531A-0776-43BA-A852-5FB5C7753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6085" y="533400"/>
            <a:ext cx="9079832" cy="5077326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C5273F-2B84-46BF-A94F-1A20E13B3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605" y="763203"/>
            <a:ext cx="8622792" cy="461772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5549DFB-86CB-C51F-C044-E82401CE7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666" y="1247835"/>
            <a:ext cx="5138670" cy="364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64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E6531A-0776-43BA-A852-5FB5C7753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6085" y="533400"/>
            <a:ext cx="9079832" cy="5077326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C5273F-2B84-46BF-A94F-1A20E13B3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605" y="763203"/>
            <a:ext cx="8622792" cy="461772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B3CD2AC-3669-ABD4-B181-B5331A561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471" y="1247835"/>
            <a:ext cx="5015060" cy="364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79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39B0A4-DFEB-3393-266E-DC64204CC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Another example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2E1F0AE-0792-8448-1AD3-597D4E868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41966" y="1116345"/>
            <a:ext cx="5835734" cy="38661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066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3F1A6-4F84-AE2C-9D5B-6BBEC027C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Another example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1D7B3571-E481-07CB-3147-C129A2F04D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8374" y="1777140"/>
            <a:ext cx="6282919" cy="254458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46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6E6531A-0776-43BA-A852-5FB5C7753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6085" y="533400"/>
            <a:ext cx="9079832" cy="5077326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C5273F-2B84-46BF-A94F-1A20E13B3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605" y="763203"/>
            <a:ext cx="8622792" cy="461772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watch&#10;&#10;Description automatically generated">
            <a:extLst>
              <a:ext uri="{FF2B5EF4-FFF2-40B4-BE49-F238E27FC236}">
                <a16:creationId xmlns:a16="http://schemas.microsoft.com/office/drawing/2014/main" id="{66A36079-78D9-A2C4-CB8E-16C11F1DD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290" y="1247835"/>
            <a:ext cx="3551421" cy="364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563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E6531A-0776-43BA-A852-5FB5C7753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6085" y="533400"/>
            <a:ext cx="9079832" cy="5077326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C5273F-2B84-46BF-A94F-1A20E13B3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605" y="763203"/>
            <a:ext cx="8622792" cy="461772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watch, clock&#10;&#10;Description automatically generated">
            <a:extLst>
              <a:ext uri="{FF2B5EF4-FFF2-40B4-BE49-F238E27FC236}">
                <a16:creationId xmlns:a16="http://schemas.microsoft.com/office/drawing/2014/main" id="{3DD98200-2F70-AEA0-7EAE-D814F3FF9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086" y="1247835"/>
            <a:ext cx="7445829" cy="364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622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E6531A-0776-43BA-A852-5FB5C7753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6085" y="533400"/>
            <a:ext cx="9079832" cy="5077326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C5273F-2B84-46BF-A94F-1A20E13B3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605" y="763203"/>
            <a:ext cx="8622792" cy="461772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79CF254F-4A2C-19F3-8549-6F01B4DA4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37" y="1436121"/>
            <a:ext cx="7653528" cy="327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E6531A-0776-43BA-A852-5FB5C7753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6085" y="533400"/>
            <a:ext cx="9079832" cy="5077326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C5273F-2B84-46BF-A94F-1A20E13B3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605" y="763203"/>
            <a:ext cx="8622792" cy="461772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03457670-664F-0181-D826-CC39146EE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37" y="1512657"/>
            <a:ext cx="7653528" cy="311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655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75D67-9036-B6DB-9B6A-DAE48A42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of </a:t>
            </a:r>
            <a:r>
              <a:rPr lang="en-US" dirty="0" err="1"/>
              <a:t>moore</a:t>
            </a:r>
            <a:r>
              <a:rPr lang="en-US" dirty="0"/>
              <a:t> to mealy machine.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2A6-E154-C61A-D573-E02D1679B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mentioned before as well Mealy machine is an FSM(Finite State machine) whose output depends on the present state as well as the present input.</a:t>
            </a:r>
          </a:p>
          <a:p>
            <a:r>
              <a:rPr lang="en-US" dirty="0"/>
              <a:t>A Moore machine is also an FSM(Finite State machine) whose outputs depend on only the present state.</a:t>
            </a:r>
          </a:p>
          <a:p>
            <a:r>
              <a:rPr lang="en-US" dirty="0"/>
              <a:t>Moore machine cannot directly convert to its equivalent Mealy machine because the length of the Moore machine is no longer than Mealy machine for the given input.</a:t>
            </a:r>
          </a:p>
          <a:p>
            <a:r>
              <a:rPr lang="en-US" dirty="0"/>
              <a:t>To convert Moore machine to Mealy machine state output symbols are distributed into the input symbol paths.</a:t>
            </a:r>
          </a:p>
        </p:txBody>
      </p:sp>
    </p:spTree>
    <p:extLst>
      <p:ext uri="{BB962C8B-B14F-4D97-AF65-F5344CB8AC3E}">
        <p14:creationId xmlns:p14="http://schemas.microsoft.com/office/powerpoint/2010/main" val="547790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B040-3F1B-6293-71BA-39B8B0D2E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convert </a:t>
            </a:r>
            <a:r>
              <a:rPr lang="en-US" dirty="0" err="1"/>
              <a:t>moore</a:t>
            </a:r>
            <a:r>
              <a:rPr lang="en-US" dirty="0"/>
              <a:t> to mealy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98BDD-823C-7D53-DA96-71C85F5BC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STEP-1  &gt;   Take a blank Mealy Machine transition table format.</a:t>
            </a:r>
          </a:p>
          <a:p>
            <a:r>
              <a:rPr lang="en-US" dirty="0"/>
              <a:t>STEP-2  &gt;   Copy all the Moore Machine Transition states into the table format.</a:t>
            </a:r>
          </a:p>
          <a:p>
            <a:r>
              <a:rPr lang="en-US" dirty="0"/>
              <a:t>STEP-3  &gt;   Check the present state and their corresponding outputs in the Moore Machine state table. If for a state Q, output is m, copy it into the output columns of the Mealy Machine state table wherever Q, appears in the next state.</a:t>
            </a:r>
          </a:p>
        </p:txBody>
      </p:sp>
    </p:spTree>
    <p:extLst>
      <p:ext uri="{BB962C8B-B14F-4D97-AF65-F5344CB8AC3E}">
        <p14:creationId xmlns:p14="http://schemas.microsoft.com/office/powerpoint/2010/main" val="3743104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93BA5C-B8F3-4972-BA54-014C48FAF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162BAB-C25E-4CE9-B87C-F118DC7E7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7F1B1E6-B004-E711-C83E-EE3F47E10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>
            <a:normAutofit/>
          </a:bodyPr>
          <a:lstStyle/>
          <a:p>
            <a:r>
              <a:rPr lang="en-US" dirty="0"/>
              <a:t>Hierarchy of language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B93327-222A-4DAC-9163-371BF44C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67722-00A0-98CF-BE74-3D4EA8C19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/>
          </a:bodyPr>
          <a:lstStyle/>
          <a:p>
            <a:r>
              <a:rPr lang="en-US" dirty="0"/>
              <a:t>Regular Languages &gt; Finite State Machines, Regular Expressions.</a:t>
            </a:r>
          </a:p>
          <a:p>
            <a:r>
              <a:rPr lang="en-US" dirty="0"/>
              <a:t>Context Free Language &gt; Context free grammar, Push Down Automata (PDA)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4EE34E3-F117-4487-8ACF-33DA65FA1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60131" y="482171"/>
            <a:chExt cx="6091791" cy="514910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9ACC02C-6424-4165-93C4-E83C8E81D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60131" y="482171"/>
              <a:ext cx="6091791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182CB9C-C978-4C9B-9AAD-8B1341897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78956" y="812507"/>
              <a:ext cx="5461780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56388820-A63D-463C-9DBC-060A5ABE3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2379" y="977965"/>
            <a:ext cx="5134631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B112A33-1367-1DBA-B9AF-0FCF54161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26" y="1247376"/>
            <a:ext cx="4821551" cy="360410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04ED70F-D6FD-4EB1-A171-D30F885FE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A26CAE9-74C4-4EDD-8A80-77F79EAA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315F23D-C906-15AF-6116-6F0236740DDA}"/>
                  </a:ext>
                </a:extLst>
              </p14:cNvPr>
              <p14:cNvContentPartPr/>
              <p14:nvPr/>
            </p14:nvContentPartPr>
            <p14:xfrm>
              <a:off x="9836640" y="4635360"/>
              <a:ext cx="36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315F23D-C906-15AF-6116-6F0236740DD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20800" y="4572000"/>
                <a:ext cx="3168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89F3837-C8C8-AD7F-B95F-CA58789C0D19}"/>
                  </a:ext>
                </a:extLst>
              </p14:cNvPr>
              <p14:cNvContentPartPr/>
              <p14:nvPr/>
            </p14:nvContentPartPr>
            <p14:xfrm>
              <a:off x="9836640" y="4635360"/>
              <a:ext cx="360" cy="3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89F3837-C8C8-AD7F-B95F-CA58789C0D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20800" y="4572000"/>
                <a:ext cx="31680" cy="12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7198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13E9F-3420-94F7-9218-AE5D36B4D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Example 1: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E35856-8AFC-7335-A773-C5491AF26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784" y="1116345"/>
            <a:ext cx="5260098" cy="38661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613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593D0D1F-C0CE-416A-883C-BF1E03F63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94BB6862-3393-46CC-9A80-E400B3206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E15C09-063E-9F15-34ED-2138FBEDB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51" y="1474970"/>
            <a:ext cx="2821967" cy="3144914"/>
          </a:xfrm>
        </p:spPr>
        <p:txBody>
          <a:bodyPr anchor="ctr">
            <a:normAutofit/>
          </a:bodyPr>
          <a:lstStyle/>
          <a:p>
            <a:r>
              <a:rPr lang="en-US" dirty="0"/>
              <a:t>Transition table of the mealy machine:</a:t>
            </a:r>
          </a:p>
        </p:txBody>
      </p:sp>
      <p:grpSp>
        <p:nvGrpSpPr>
          <p:cNvPr id="23" name="Group 12">
            <a:extLst>
              <a:ext uri="{FF2B5EF4-FFF2-40B4-BE49-F238E27FC236}">
                <a16:creationId xmlns:a16="http://schemas.microsoft.com/office/drawing/2014/main" id="{ECD36A4A-123D-46E3-8A64-13B8B3F01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8" y="482170"/>
            <a:ext cx="7560115" cy="5149101"/>
            <a:chOff x="7463258" y="583365"/>
            <a:chExt cx="7560115" cy="5181928"/>
          </a:xfrm>
        </p:grpSpPr>
        <p:sp>
          <p:nvSpPr>
            <p:cNvPr id="24" name="Rectangle 13">
              <a:extLst>
                <a:ext uri="{FF2B5EF4-FFF2-40B4-BE49-F238E27FC236}">
                  <a16:creationId xmlns:a16="http://schemas.microsoft.com/office/drawing/2014/main" id="{612E2361-DAF1-4420-BBBD-218F4138E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14">
              <a:extLst>
                <a:ext uri="{FF2B5EF4-FFF2-40B4-BE49-F238E27FC236}">
                  <a16:creationId xmlns:a16="http://schemas.microsoft.com/office/drawing/2014/main" id="{1D6F994B-14BC-49BA-B34D-17DF3069A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A8BFECB9-6272-9C84-6EAF-BB1ACA0F1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373" y="1203823"/>
            <a:ext cx="6282918" cy="3691214"/>
          </a:xfrm>
          <a:prstGeom prst="rect">
            <a:avLst/>
          </a:prstGeom>
        </p:spPr>
      </p:pic>
      <p:pic>
        <p:nvPicPr>
          <p:cNvPr id="26" name="Picture 16">
            <a:extLst>
              <a:ext uri="{FF2B5EF4-FFF2-40B4-BE49-F238E27FC236}">
                <a16:creationId xmlns:a16="http://schemas.microsoft.com/office/drawing/2014/main" id="{55EC7096-D0A6-471D-AE28-B68D7038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7" name="Straight Connector 18">
            <a:extLst>
              <a:ext uri="{FF2B5EF4-FFF2-40B4-BE49-F238E27FC236}">
                <a16:creationId xmlns:a16="http://schemas.microsoft.com/office/drawing/2014/main" id="{2E98EB88-99B6-483D-B203-0D5D63100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367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DBE64-F695-19E9-2227-1EC9D0402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of mealy machine to </a:t>
            </a:r>
            <a:r>
              <a:rPr lang="en-US" dirty="0" err="1"/>
              <a:t>moore</a:t>
            </a:r>
            <a:r>
              <a:rPr lang="en-US" dirty="0"/>
              <a:t> machine.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7CE9C-D65E-54AE-C8A1-427AD24FC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convert Mealy machine to Moore machine, we will create a separate state for every new output symbol and according to incoming and outgoing edges are distributed.</a:t>
            </a:r>
          </a:p>
          <a:p>
            <a:r>
              <a:rPr lang="en-US" dirty="0"/>
              <a:t>STEP-1  &gt;  For each state(Qi), calculate the number of different outputs that are available in the transition table of the Mealy machine.</a:t>
            </a:r>
          </a:p>
          <a:p>
            <a:r>
              <a:rPr lang="en-US" dirty="0"/>
              <a:t>STEP-2  &gt;  Copy state Qi. If all the outputs of Qi are the same. Break Qi into n states as Qin, if it has n distinct outputs where n = 0,1,2….</a:t>
            </a:r>
          </a:p>
          <a:p>
            <a:r>
              <a:rPr lang="en-US" dirty="0"/>
              <a:t>STEP-3  &gt;  If the output of initial state is 0, insert a new initial state at the starting which gives 1 output.</a:t>
            </a:r>
          </a:p>
        </p:txBody>
      </p:sp>
    </p:spTree>
    <p:extLst>
      <p:ext uri="{BB962C8B-B14F-4D97-AF65-F5344CB8AC3E}">
        <p14:creationId xmlns:p14="http://schemas.microsoft.com/office/powerpoint/2010/main" val="2541463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00BD3-0D64-1621-7187-FB0668375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Example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B61D4D-B1DB-6B14-FBD1-0DBD77DF2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98281" y="1116345"/>
            <a:ext cx="5523105" cy="38661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852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93D0D1F-C0CE-416A-883C-BF1E03F63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BB6862-3393-46CC-9A80-E400B3206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C36CF4-8EDB-289C-7966-790CCF328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51" y="1474970"/>
            <a:ext cx="2821967" cy="31449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Transition table for Moore machine: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CD36A4A-123D-46E3-8A64-13B8B3F01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8" y="482170"/>
            <a:ext cx="7560115" cy="5149101"/>
            <a:chOff x="7463258" y="583365"/>
            <a:chExt cx="7560115" cy="518192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12E2361-DAF1-4420-BBBD-218F4138E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D6F994B-14BC-49BA-B34D-17DF3069A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67A981-0D72-C256-8537-27C8CB9A1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8373" y="1305921"/>
            <a:ext cx="6282918" cy="348701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EC7096-D0A6-471D-AE28-B68D7038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E98EB88-99B6-483D-B203-0D5D63100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8290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93D0D1F-C0CE-416A-883C-BF1E03F63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BB6862-3393-46CC-9A80-E400B3206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CD7665-A714-03A5-EE5D-D2032B809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51" y="1474970"/>
            <a:ext cx="2821967" cy="31449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Transition diagram will be:-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CD36A4A-123D-46E3-8A64-13B8B3F01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8" y="482170"/>
            <a:ext cx="7560115" cy="5149101"/>
            <a:chOff x="7463258" y="583365"/>
            <a:chExt cx="7560115" cy="518192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12E2361-DAF1-4420-BBBD-218F4138E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D6F994B-14BC-49BA-B34D-17DF3069A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2F33F3-A97F-1645-C9B9-BC2371E95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48070" y="1116344"/>
            <a:ext cx="5623523" cy="386617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EC7096-D0A6-471D-AE28-B68D7038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E98EB88-99B6-483D-B203-0D5D63100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491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F1423-10AD-7B67-B206-899CBB270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C15FC-763E-007D-CBC3-7A69149F2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this video what we learned in brief was all the basic and necessary terms used in automata like – regular expressions, Finite Automata, Deterministic Finite Automata(DFA) &amp; Non-Deterministic Finite Automata(NFA).</a:t>
            </a:r>
          </a:p>
          <a:p>
            <a:r>
              <a:rPr lang="en-US" dirty="0"/>
              <a:t>We also learned how to convert a NFA to DFA as well as how to convert a </a:t>
            </a:r>
            <a:r>
              <a:rPr lang="en-US" dirty="0" err="1"/>
              <a:t>eplsion</a:t>
            </a:r>
            <a:r>
              <a:rPr lang="en-US" dirty="0"/>
              <a:t> NFA to DFA.</a:t>
            </a:r>
          </a:p>
          <a:p>
            <a:r>
              <a:rPr lang="en-US" dirty="0"/>
              <a:t>To clear the concepts, we also did some examples used in previous year question paper for better understanding of the topics.</a:t>
            </a:r>
          </a:p>
          <a:p>
            <a:r>
              <a:rPr lang="en-US" dirty="0"/>
              <a:t>Stay tuned for the next video we will cover conversion of Moore to Mealy and vice-versa as well as Arden’s Theorem.</a:t>
            </a:r>
          </a:p>
        </p:txBody>
      </p:sp>
    </p:spTree>
    <p:extLst>
      <p:ext uri="{BB962C8B-B14F-4D97-AF65-F5344CB8AC3E}">
        <p14:creationId xmlns:p14="http://schemas.microsoft.com/office/powerpoint/2010/main" val="124242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5B5194-E3F8-7499-63CD-9486A03AFB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6025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335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0BC7B-A7CD-0941-8CF7-ACA0F2070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automata with 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F63CB7-603E-F9D1-1862-3B1371A8CF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moore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57CF8-4C6D-9E93-2088-A1BFCF279C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N" b="1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Moore machine</a:t>
            </a:r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 </a:t>
            </a:r>
            <a:r>
              <a:rPr lang="en-IN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Finite-state machine"/>
              </a:rPr>
              <a:t>finite-state machine</a:t>
            </a:r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whose current output values are determined only by its current </a:t>
            </a:r>
            <a:r>
              <a:rPr lang="en-IN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State (computer science)"/>
              </a:rPr>
              <a:t>state</a:t>
            </a:r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 This is in contrast to a </a:t>
            </a:r>
            <a:r>
              <a:rPr lang="en-IN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Mealy machine"/>
              </a:rPr>
              <a:t>Mealy machine</a:t>
            </a:r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whose output values are determined both by its current state and by the values of its inputs.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FE3F45-1D37-C497-AADE-261AAE383C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mealy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EAEDAE-886E-F080-656D-E623EF0F2A2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/>
          </a:bodyPr>
          <a:lstStyle/>
          <a:p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IN" b="1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Mealy machine</a:t>
            </a:r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 </a:t>
            </a:r>
            <a:r>
              <a:rPr lang="en-IN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Finite-state machine"/>
              </a:rPr>
              <a:t>finite-state machine</a:t>
            </a:r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whose output values are determined both by its current </a:t>
            </a:r>
            <a:r>
              <a:rPr lang="en-IN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State (computer science)"/>
              </a:rPr>
              <a:t>state</a:t>
            </a:r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and the current inputs. This is in contrast to a </a:t>
            </a:r>
            <a:r>
              <a:rPr lang="en-IN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" tooltip="Moore machine"/>
              </a:rPr>
              <a:t>Moore machine</a:t>
            </a:r>
            <a:r>
              <a:rPr lang="en-IN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whose output values are determined solely by its current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467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05A1B-FAB9-1E7B-15D3-680E4DE11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Non-deterministic finite automata (</a:t>
            </a:r>
            <a:r>
              <a:rPr lang="en-US" dirty="0" err="1"/>
              <a:t>Nfa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07DC6-EF76-F56B-DE6C-E4B0F4B7F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58849" cy="345061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An NFA may have more than one transition labeled with certain symbol.</a:t>
            </a:r>
          </a:p>
          <a:p>
            <a:r>
              <a:rPr lang="en-US" dirty="0"/>
              <a:t>An NFA may have no transition labelled with certain symbol.</a:t>
            </a:r>
          </a:p>
          <a:p>
            <a:r>
              <a:rPr lang="en-US" dirty="0"/>
              <a:t>Transition may be labeled with </a:t>
            </a:r>
            <a:r>
              <a:rPr lang="el-GR" b="0" i="0" u="none" strike="noStrike" dirty="0">
                <a:effectLst/>
                <a:latin typeface="arial" panose="020B0604020202020204" pitchFamily="34" charset="0"/>
              </a:rPr>
              <a:t>ε</a:t>
            </a:r>
            <a:r>
              <a:rPr lang="en-US" dirty="0">
                <a:latin typeface="arial" panose="020B0604020202020204" pitchFamily="34" charset="0"/>
              </a:rPr>
              <a:t>, the string.</a:t>
            </a:r>
          </a:p>
          <a:p>
            <a:r>
              <a:rPr lang="en-US" dirty="0">
                <a:latin typeface="arial" panose="020B0604020202020204" pitchFamily="34" charset="0"/>
              </a:rPr>
              <a:t>NFA’s are usually easier to design than equivalent DFA’s</a:t>
            </a:r>
          </a:p>
          <a:p>
            <a:r>
              <a:rPr lang="en-US" dirty="0">
                <a:latin typeface="arial" panose="020B0604020202020204" pitchFamily="34" charset="0"/>
              </a:rPr>
              <a:t>Every DFA is also a NFA(Non-Deterministic finite automata)</a:t>
            </a:r>
          </a:p>
          <a:p>
            <a:endParaRPr lang="en-US" dirty="0">
              <a:latin typeface="arial" panose="020B0604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C65FA4-631C-444F-89AA-F891363CC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9823" y="2012810"/>
            <a:ext cx="4948659" cy="3453535"/>
            <a:chOff x="7807230" y="2012810"/>
            <a:chExt cx="3251252" cy="345986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53C58CC-6818-48FD-9CE0-B43BF88B7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B2694E9-2175-4647-803A-3AD63554C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solidFill>
              <a:schemeClr val="bg1"/>
            </a:soli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A388A22A-07EF-B141-A544-0B2543252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257" y="3084708"/>
            <a:ext cx="4625844" cy="13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150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07DE5115-89C8-4B9C-B0E8-78A15C20C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6085" y="533400"/>
            <a:ext cx="9079832" cy="5077326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4A6402E2-72CC-4683-9B83-11265402E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605" y="763203"/>
            <a:ext cx="8622792" cy="461772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C983E32-C2F9-1945-D329-26F02DCC72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748" b="-1"/>
          <a:stretch/>
        </p:blipFill>
        <p:spPr>
          <a:xfrm>
            <a:off x="2269237" y="1247835"/>
            <a:ext cx="7653528" cy="364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09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AC556-326B-1BEB-084D-824E3645E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DFA v/s </a:t>
            </a:r>
            <a:r>
              <a:rPr lang="en-US" dirty="0" err="1"/>
              <a:t>nfa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F1FA98-D01D-7CCA-5F90-44244AAD15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dfa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0341CA-2DE5-6A9D-D920-4A9E4B361F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For every string </a:t>
            </a:r>
            <a:r>
              <a:rPr lang="en-US" dirty="0">
                <a:solidFill>
                  <a:schemeClr val="accent1"/>
                </a:solidFill>
              </a:rPr>
              <a:t>x</a:t>
            </a:r>
            <a:r>
              <a:rPr lang="en-US" dirty="0"/>
              <a:t>, there is a unique path from initial state and associated with </a:t>
            </a:r>
            <a:r>
              <a:rPr lang="en-US" dirty="0">
                <a:solidFill>
                  <a:schemeClr val="accent1"/>
                </a:solidFill>
              </a:rPr>
              <a:t>x</a:t>
            </a:r>
            <a:r>
              <a:rPr lang="en-US" dirty="0"/>
              <a:t>. </a:t>
            </a:r>
            <a:r>
              <a:rPr lang="en-US" dirty="0">
                <a:solidFill>
                  <a:schemeClr val="accent1"/>
                </a:solidFill>
              </a:rPr>
              <a:t>x </a:t>
            </a:r>
            <a:r>
              <a:rPr lang="en-US" dirty="0"/>
              <a:t>is accepted if and only if this path end at a final state.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E4A4D3-E12E-6AD5-37B7-D2D8C397CE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nfa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A6DC21-3A4D-C141-10ED-5AB2AC94708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For every string </a:t>
            </a:r>
            <a:r>
              <a:rPr lang="en-US" dirty="0">
                <a:solidFill>
                  <a:schemeClr val="accent1"/>
                </a:solidFill>
              </a:rPr>
              <a:t>x</a:t>
            </a:r>
            <a:r>
              <a:rPr lang="en-US" dirty="0"/>
              <a:t>, there may exist none or more than one from initial state and associated with </a:t>
            </a:r>
            <a:r>
              <a:rPr lang="en-US" dirty="0">
                <a:solidFill>
                  <a:schemeClr val="accent1"/>
                </a:solidFill>
              </a:rPr>
              <a:t>x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44808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56658-C9E3-F5F9-CB0D-4408BE13E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Expressive power of </a:t>
            </a:r>
            <a:r>
              <a:rPr lang="en-US" dirty="0" err="1"/>
              <a:t>nfa</a:t>
            </a:r>
            <a:r>
              <a:rPr lang="en-US" dirty="0"/>
              <a:t> and </a:t>
            </a:r>
            <a:r>
              <a:rPr lang="en-US" dirty="0" err="1"/>
              <a:t>dfa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28018-D2FD-D8EE-6078-16CDD774E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58849" cy="3450613"/>
          </a:xfrm>
        </p:spPr>
        <p:txBody>
          <a:bodyPr>
            <a:normAutofit/>
          </a:bodyPr>
          <a:lstStyle/>
          <a:p>
            <a:r>
              <a:rPr lang="en-US" dirty="0"/>
              <a:t>Deterministic Finite Automata(DFA) and Non-Deterministic Finite Automata(NFA) have same expressive power.</a:t>
            </a:r>
          </a:p>
          <a:p>
            <a:endParaRPr lang="en-US" dirty="0"/>
          </a:p>
          <a:p>
            <a:r>
              <a:rPr lang="en-US" dirty="0"/>
              <a:t>Given an NFA N, then we construct a DFA M, that accepts the same language.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C65FA4-631C-444F-89AA-F891363CC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9823" y="2012810"/>
            <a:ext cx="4948659" cy="3453535"/>
            <a:chOff x="7807230" y="2012810"/>
            <a:chExt cx="3251252" cy="345986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53C58CC-6818-48FD-9CE0-B43BF88B7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B2694E9-2175-4647-803A-3AD63554C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solidFill>
              <a:schemeClr val="bg1"/>
            </a:soli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1A241A3-9888-CFAD-D5ED-509BF596F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257" y="3280798"/>
            <a:ext cx="4613872" cy="91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099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424573-4D2B-EB53-6E20-F6F2484F8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300" dirty="0"/>
              <a:t>Converting </a:t>
            </a:r>
            <a:r>
              <a:rPr lang="en-US" sz="3300" dirty="0" err="1"/>
              <a:t>nfa</a:t>
            </a:r>
            <a:r>
              <a:rPr lang="en-US" sz="3300" dirty="0"/>
              <a:t> to </a:t>
            </a:r>
            <a:r>
              <a:rPr lang="en-US" sz="3300" dirty="0" err="1"/>
              <a:t>dfa</a:t>
            </a:r>
            <a:endParaRPr lang="en-US" sz="33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8D92749-A265-16E9-C7C8-03262BB85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93508" y="1116345"/>
            <a:ext cx="5332650" cy="38661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76712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614</TotalTime>
  <Words>763</Words>
  <Application>Microsoft Macintosh PowerPoint</Application>
  <PresentationFormat>Widescreen</PresentationFormat>
  <Paragraphs>62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</vt:lpstr>
      <vt:lpstr>Calibri</vt:lpstr>
      <vt:lpstr>Gill Sans MT</vt:lpstr>
      <vt:lpstr>Gallery</vt:lpstr>
      <vt:lpstr>Automata theory and logic: nfa to dfa</vt:lpstr>
      <vt:lpstr>Hierarchy of language</vt:lpstr>
      <vt:lpstr>PowerPoint Presentation</vt:lpstr>
      <vt:lpstr>Finite automata with output</vt:lpstr>
      <vt:lpstr>Non-deterministic finite automata (Nfa)</vt:lpstr>
      <vt:lpstr>PowerPoint Presentation</vt:lpstr>
      <vt:lpstr>DFA v/s nfa</vt:lpstr>
      <vt:lpstr>Expressive power of nfa and dfa</vt:lpstr>
      <vt:lpstr>Converting nfa to dfa</vt:lpstr>
      <vt:lpstr>PowerPoint Presentation</vt:lpstr>
      <vt:lpstr>PowerPoint Presentation</vt:lpstr>
      <vt:lpstr>Another example </vt:lpstr>
      <vt:lpstr>Another example</vt:lpstr>
      <vt:lpstr>PowerPoint Presentation</vt:lpstr>
      <vt:lpstr>PowerPoint Presentation</vt:lpstr>
      <vt:lpstr>PowerPoint Presentation</vt:lpstr>
      <vt:lpstr>PowerPoint Presentation</vt:lpstr>
      <vt:lpstr>Conversion of moore to mealy machine.</vt:lpstr>
      <vt:lpstr>Steps to convert moore to mealy machine</vt:lpstr>
      <vt:lpstr>Example 1:</vt:lpstr>
      <vt:lpstr>Transition table of the mealy machine:</vt:lpstr>
      <vt:lpstr>Conversion of mealy machine to moore machine.</vt:lpstr>
      <vt:lpstr>Example</vt:lpstr>
      <vt:lpstr>Transition table for Moore machine:</vt:lpstr>
      <vt:lpstr>Transition diagram will be:-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Automata theory and logic: nfa to dfa</dc:title>
  <dc:creator>ARSHIT ARORA</dc:creator>
  <cp:lastModifiedBy>ARSHIT ARORA</cp:lastModifiedBy>
  <cp:revision>11</cp:revision>
  <dcterms:created xsi:type="dcterms:W3CDTF">2022-11-27T11:16:21Z</dcterms:created>
  <dcterms:modified xsi:type="dcterms:W3CDTF">2022-11-28T15:26:41Z</dcterms:modified>
</cp:coreProperties>
</file>

<file path=docProps/thumbnail.jpeg>
</file>